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6" r:id="rId2"/>
    <p:sldId id="270" r:id="rId3"/>
    <p:sldId id="269" r:id="rId4"/>
    <p:sldId id="268" r:id="rId5"/>
    <p:sldId id="257" r:id="rId6"/>
    <p:sldId id="264" r:id="rId7"/>
    <p:sldId id="258" r:id="rId8"/>
    <p:sldId id="259"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kiosk/>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40" autoAdjust="0"/>
  </p:normalViewPr>
  <p:slideViewPr>
    <p:cSldViewPr>
      <p:cViewPr varScale="1">
        <p:scale>
          <a:sx n="109" d="100"/>
          <a:sy n="109" d="100"/>
        </p:scale>
        <p:origin x="-51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2"/>
          <p:cNvSpPr/>
          <p:nvPr/>
        </p:nvSpPr>
        <p:spPr>
          <a:xfrm flipV="1">
            <a:off x="5410200" y="3810000"/>
            <a:ext cx="3733800" cy="9048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23"/>
          <p:cNvSpPr/>
          <p:nvPr/>
        </p:nvSpPr>
        <p:spPr>
          <a:xfrm flipV="1">
            <a:off x="5410200" y="3897313"/>
            <a:ext cx="3733800" cy="19208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24"/>
          <p:cNvSpPr/>
          <p:nvPr/>
        </p:nvSpPr>
        <p:spPr>
          <a:xfrm flipV="1">
            <a:off x="5410200" y="4114800"/>
            <a:ext cx="3733800"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25"/>
          <p:cNvSpPr/>
          <p:nvPr/>
        </p:nvSpPr>
        <p:spPr>
          <a:xfrm flipV="1">
            <a:off x="5410200" y="4164013"/>
            <a:ext cx="1965325" cy="19050"/>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26"/>
          <p:cNvSpPr/>
          <p:nvPr/>
        </p:nvSpPr>
        <p:spPr>
          <a:xfrm flipV="1">
            <a:off x="5410200" y="4198938"/>
            <a:ext cx="1965325"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11" name="Rounded Rectangle 29"/>
          <p:cNvSpPr/>
          <p:nvPr/>
        </p:nvSpPr>
        <p:spPr bwMode="white">
          <a:xfrm>
            <a:off x="5410200" y="3962400"/>
            <a:ext cx="3063875" cy="2698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12" name="Rounded Rectangle 30"/>
          <p:cNvSpPr/>
          <p:nvPr/>
        </p:nvSpPr>
        <p:spPr bwMode="white">
          <a:xfrm>
            <a:off x="7377113" y="4060825"/>
            <a:ext cx="1600200" cy="36513"/>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6"/>
          <p:cNvSpPr/>
          <p:nvPr/>
        </p:nvSpPr>
        <p:spPr>
          <a:xfrm>
            <a:off x="0" y="3649663"/>
            <a:ext cx="9144000" cy="2444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9"/>
          <p:cNvSpPr/>
          <p:nvPr/>
        </p:nvSpPr>
        <p:spPr>
          <a:xfrm>
            <a:off x="0" y="3675063"/>
            <a:ext cx="9144000" cy="1412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0"/>
          <p:cNvSpPr/>
          <p:nvPr/>
        </p:nvSpPr>
        <p:spPr>
          <a:xfrm flipV="1">
            <a:off x="6413500" y="3643313"/>
            <a:ext cx="2730500" cy="247650"/>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Rectangle 18"/>
          <p:cNvSpPr/>
          <p:nvPr/>
        </p:nvSpPr>
        <p:spPr>
          <a:xfrm>
            <a:off x="0" y="0"/>
            <a:ext cx="9144000" cy="37020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lang="en-US" smtClean="0"/>
              <a:t>Click to edit Master title style</a:t>
            </a:r>
            <a:endParaRPr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17" name="Date Placeholder 27"/>
          <p:cNvSpPr>
            <a:spLocks noGrp="1"/>
          </p:cNvSpPr>
          <p:nvPr>
            <p:ph type="dt" sz="half" idx="10"/>
          </p:nvPr>
        </p:nvSpPr>
        <p:spPr>
          <a:xfrm>
            <a:off x="6705600" y="4206875"/>
            <a:ext cx="960438" cy="457200"/>
          </a:xfrm>
        </p:spPr>
        <p:txBody>
          <a:bodyPr/>
          <a:lstStyle>
            <a:lvl1pPr>
              <a:defRPr/>
            </a:lvl1pPr>
          </a:lstStyle>
          <a:p>
            <a:pPr>
              <a:defRPr/>
            </a:pPr>
            <a:fld id="{7811F0E0-75D4-4977-851E-79D570758B37}" type="datetimeFigureOut">
              <a:rPr lang="en-US"/>
              <a:pPr>
                <a:defRPr/>
              </a:pPr>
              <a:t>3/24/2012</a:t>
            </a:fld>
            <a:endParaRPr lang="en-US"/>
          </a:p>
        </p:txBody>
      </p:sp>
      <p:sp>
        <p:nvSpPr>
          <p:cNvPr id="18" name="Footer Placeholder 16"/>
          <p:cNvSpPr>
            <a:spLocks noGrp="1"/>
          </p:cNvSpPr>
          <p:nvPr>
            <p:ph type="ftr" sz="quarter" idx="11"/>
          </p:nvPr>
        </p:nvSpPr>
        <p:spPr>
          <a:xfrm>
            <a:off x="5410200" y="4205288"/>
            <a:ext cx="1295400" cy="457200"/>
          </a:xfrm>
        </p:spPr>
        <p:txBody>
          <a:bodyPr/>
          <a:lstStyle>
            <a:lvl1pPr>
              <a:defRPr/>
            </a:lvl1pPr>
          </a:lstStyle>
          <a:p>
            <a:pPr>
              <a:defRPr/>
            </a:pPr>
            <a:endParaRPr lang="en-US"/>
          </a:p>
        </p:txBody>
      </p:sp>
      <p:sp>
        <p:nvSpPr>
          <p:cNvPr id="19" name="Slide Number Placeholder 28"/>
          <p:cNvSpPr>
            <a:spLocks noGrp="1"/>
          </p:cNvSpPr>
          <p:nvPr>
            <p:ph type="sldNum" sz="quarter" idx="12"/>
          </p:nvPr>
        </p:nvSpPr>
        <p:spPr>
          <a:xfrm>
            <a:off x="8320088" y="1588"/>
            <a:ext cx="747712" cy="365125"/>
          </a:xfrm>
        </p:spPr>
        <p:txBody>
          <a:bodyPr/>
          <a:lstStyle>
            <a:lvl1pPr algn="r">
              <a:defRPr sz="1800">
                <a:solidFill>
                  <a:schemeClr val="bg1"/>
                </a:solidFill>
              </a:defRPr>
            </a:lvl1pPr>
          </a:lstStyle>
          <a:p>
            <a:pPr>
              <a:defRPr/>
            </a:pPr>
            <a:fld id="{697E74FD-9FA5-40CD-969E-C02285A00818}" type="slidenum">
              <a:rPr lang="en-US"/>
              <a:pPr>
                <a:defRPr/>
              </a:pPr>
              <a:t>‹#›</a:t>
            </a:fld>
            <a:endParaRPr lang="en-US"/>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0712B029-CD4E-4092-A62B-D1804F261CB7}" type="datetimeFigureOut">
              <a:rPr lang="en-US"/>
              <a:pPr>
                <a:defRPr/>
              </a:pPr>
              <a:t>3/24/2012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6E7AAF5E-45D9-46D3-871A-4DB27B26BEEA}" type="slidenum">
              <a:rPr lang="en-US"/>
              <a:pPr>
                <a:defRPr/>
              </a:pPr>
              <a:t>‹#›</a:t>
            </a:fld>
            <a:endParaRPr lang="en-US"/>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EEA06219-35BF-4A24-81B8-72A44467DD22}" type="datetimeFigureOut">
              <a:rPr lang="en-US"/>
              <a:pPr>
                <a:defRPr/>
              </a:pPr>
              <a:t>3/24/2012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AF83E2B0-E176-46AE-A9E1-3771139D2483}" type="slidenum">
              <a:rPr lang="en-US"/>
              <a:pPr>
                <a:defRPr/>
              </a:pPr>
              <a:t>‹#›</a:t>
            </a:fld>
            <a:endParaRPr lang="en-US"/>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CCD47D6B-2DFA-45FD-B552-E9F86DE9D74B}" type="datetimeFigureOut">
              <a:rPr lang="en-US"/>
              <a:pPr>
                <a:defRPr/>
              </a:pPr>
              <a:t>3/24/2012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BEEC79E8-D45A-414F-AFF7-9269F4F8EDFC}" type="slidenum">
              <a:rPr lang="en-US"/>
              <a:pPr>
                <a:defRPr/>
              </a:pPr>
              <a:t>‹#›</a:t>
            </a:fld>
            <a:endParaRPr lang="en-US"/>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722313" y="3367088"/>
            <a:ext cx="7772400" cy="1509712"/>
          </a:xfrm>
        </p:spPr>
        <p:txBody>
          <a:bodyPr/>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13"/>
          <p:cNvSpPr>
            <a:spLocks noGrp="1"/>
          </p:cNvSpPr>
          <p:nvPr>
            <p:ph type="dt" sz="half" idx="10"/>
          </p:nvPr>
        </p:nvSpPr>
        <p:spPr/>
        <p:txBody>
          <a:bodyPr/>
          <a:lstStyle>
            <a:lvl1pPr>
              <a:defRPr/>
            </a:lvl1pPr>
          </a:lstStyle>
          <a:p>
            <a:pPr>
              <a:defRPr/>
            </a:pPr>
            <a:fld id="{5D77181D-CEA9-49CB-B468-ECBDE3BFB328}" type="datetimeFigureOut">
              <a:rPr lang="en-US"/>
              <a:pPr>
                <a:defRPr/>
              </a:pPr>
              <a:t>3/24/2012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AE5922E7-7B03-4797-BF2E-1B75528E254C}" type="slidenum">
              <a:rPr lang="en-US"/>
              <a:pPr>
                <a:defRPr/>
              </a:pPr>
              <a:t>‹#›</a:t>
            </a:fld>
            <a:endParaRPr lang="en-US"/>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3E457618-A326-45B3-BBF0-A0414A3A197B}" type="datetimeFigureOut">
              <a:rPr lang="en-US"/>
              <a:pPr>
                <a:defRPr/>
              </a:pPr>
              <a:t>3/24/2012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F799E283-243E-4320-BBD9-3DCA99D6F6FF}" type="slidenum">
              <a:rPr lang="en-US"/>
              <a:pPr>
                <a:defRPr/>
              </a:pPr>
              <a:t>‹#›</a:t>
            </a:fld>
            <a:endParaRPr lang="en-U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lstStyle>
            <a:lvl1pPr>
              <a:defRPr sz="4000" b="0" i="0"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5"/>
          <p:cNvSpPr>
            <a:spLocks noGrp="1"/>
          </p:cNvSpPr>
          <p:nvPr>
            <p:ph type="dt" sz="half" idx="10"/>
          </p:nvPr>
        </p:nvSpPr>
        <p:spPr/>
        <p:txBody>
          <a:bodyPr rtlCol="0"/>
          <a:lstStyle>
            <a:lvl1pPr>
              <a:defRPr/>
            </a:lvl1pPr>
          </a:lstStyle>
          <a:p>
            <a:pPr>
              <a:defRPr/>
            </a:pPr>
            <a:fld id="{B8B767EA-F718-4456-A7FB-32C60B92E1D0}" type="datetimeFigureOut">
              <a:rPr lang="en-US"/>
              <a:pPr>
                <a:defRPr/>
              </a:pPr>
              <a:t>3/24/2012</a:t>
            </a:fld>
            <a:endParaRPr lang="en-US"/>
          </a:p>
        </p:txBody>
      </p:sp>
      <p:sp>
        <p:nvSpPr>
          <p:cNvPr id="8" name="Slide Number Placeholder 26"/>
          <p:cNvSpPr>
            <a:spLocks noGrp="1"/>
          </p:cNvSpPr>
          <p:nvPr>
            <p:ph type="sldNum" sz="quarter" idx="11"/>
          </p:nvPr>
        </p:nvSpPr>
        <p:spPr/>
        <p:txBody>
          <a:bodyPr rtlCol="0"/>
          <a:lstStyle>
            <a:lvl1pPr>
              <a:defRPr/>
            </a:lvl1pPr>
          </a:lstStyle>
          <a:p>
            <a:pPr>
              <a:defRPr/>
            </a:pPr>
            <a:fld id="{0BD6F174-8CD4-49AD-BFC6-40E64BB851B9}" type="slidenum">
              <a:rPr lang="en-US"/>
              <a:pPr>
                <a:defRPr/>
              </a:pPr>
              <a:t>‹#›</a:t>
            </a:fld>
            <a:endParaRPr lang="en-US"/>
          </a:p>
        </p:txBody>
      </p:sp>
      <p:sp>
        <p:nvSpPr>
          <p:cNvPr id="9" name="Footer Placeholder 27"/>
          <p:cNvSpPr>
            <a:spLocks noGrp="1"/>
          </p:cNvSpPr>
          <p:nvPr>
            <p:ph type="ftr" sz="quarter" idx="12"/>
          </p:nvPr>
        </p:nvSpPr>
        <p:spPr/>
        <p:txBody>
          <a:bodyPr rtlCol="0"/>
          <a:lstStyle>
            <a:lvl1pPr>
              <a:defRPr/>
            </a:lvl1pPr>
          </a:lstStyle>
          <a:p>
            <a:pPr>
              <a:defRPr/>
            </a:pPr>
            <a:endParaRPr lang="en-US"/>
          </a:p>
        </p:txBody>
      </p:sp>
    </p:spTree>
  </p:cSld>
  <p:clrMapOvr>
    <a:masterClrMapping/>
  </p:clrMapOvr>
  <p:transition>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lstStyle>
            <a:lvl1pPr>
              <a:defRPr sz="4000">
                <a:solidFill>
                  <a:schemeClr val="tx2"/>
                </a:solidFill>
              </a:defRPr>
            </a:lvl1pPr>
          </a:lstStyle>
          <a:p>
            <a:r>
              <a:rPr lang="en-US" smtClean="0"/>
              <a:t>Click to edit Master title style</a:t>
            </a:r>
            <a:endParaRPr lang="en-US"/>
          </a:p>
        </p:txBody>
      </p:sp>
      <p:sp>
        <p:nvSpPr>
          <p:cNvPr id="3" name="Date Placeholder 2"/>
          <p:cNvSpPr>
            <a:spLocks noGrp="1"/>
          </p:cNvSpPr>
          <p:nvPr>
            <p:ph type="dt" sz="half" idx="10"/>
          </p:nvPr>
        </p:nvSpPr>
        <p:spPr>
          <a:xfrm>
            <a:off x="6583363" y="612775"/>
            <a:ext cx="957262" cy="457200"/>
          </a:xfrm>
        </p:spPr>
        <p:txBody>
          <a:bodyPr/>
          <a:lstStyle>
            <a:lvl1pPr>
              <a:defRPr/>
            </a:lvl1pPr>
          </a:lstStyle>
          <a:p>
            <a:pPr>
              <a:defRPr/>
            </a:pPr>
            <a:fld id="{69054E38-7CED-4F81-98F6-812DAC877660}" type="datetimeFigureOut">
              <a:rPr lang="en-US"/>
              <a:pPr>
                <a:defRPr/>
              </a:pPr>
              <a:t>3/24/2012</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08389FE5-9472-48B6-8280-780A4665906D}" type="slidenum">
              <a:rPr lang="en-US"/>
              <a:pPr>
                <a:defRPr/>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8FF59F23-EB46-41F9-8328-6CC900DFACAF}" type="datetimeFigureOut">
              <a:rPr lang="en-US"/>
              <a:pPr>
                <a:defRPr/>
              </a:pPr>
              <a:t>3/24/2012</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E44B5C60-11E5-426D-A76B-29A0403441E2}" type="slidenum">
              <a:rPr lang="en-US"/>
              <a:pPr>
                <a:defRPr/>
              </a:pPr>
              <a:t>‹#›</a:t>
            </a:fld>
            <a:endParaRPr lang="en-U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lang="en-US" smtClean="0"/>
              <a:t>Click to edit Master title style</a:t>
            </a:r>
            <a:endParaRPr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EB56D72A-1798-4D85-9B32-9C3CCA03682C}" type="datetimeFigureOut">
              <a:rPr lang="en-US"/>
              <a:pPr>
                <a:defRPr/>
              </a:pPr>
              <a:t>3/24/2012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B83146E4-9E30-4EFB-A4B9-7D1D4C394D60}" type="slidenum">
              <a:rPr lang="en-US"/>
              <a:pPr>
                <a:defRPr/>
              </a:pPr>
              <a:t>‹#›</a:t>
            </a:fld>
            <a:endParaRPr lang="en-US"/>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088443" y="3274308"/>
            <a:ext cx="2590800" cy="2516489"/>
          </a:xfrm>
        </p:spPr>
        <p:txBody>
          <a:bodyPr lIns="0" tIns="0" rIns="45720"/>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5" name="Date Placeholder 13"/>
          <p:cNvSpPr>
            <a:spLocks noGrp="1"/>
          </p:cNvSpPr>
          <p:nvPr>
            <p:ph type="dt" sz="half" idx="10"/>
          </p:nvPr>
        </p:nvSpPr>
        <p:spPr/>
        <p:txBody>
          <a:bodyPr/>
          <a:lstStyle>
            <a:lvl1pPr>
              <a:defRPr/>
            </a:lvl1pPr>
          </a:lstStyle>
          <a:p>
            <a:pPr>
              <a:defRPr/>
            </a:pPr>
            <a:fld id="{848A9FB3-2779-4001-A627-37C3EFF76830}" type="datetimeFigureOut">
              <a:rPr lang="en-US"/>
              <a:pPr>
                <a:defRPr/>
              </a:pPr>
              <a:t>3/24/2012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2B028831-F1EA-4301-9E61-18E6C4212363}" type="slidenum">
              <a:rPr lang="en-US"/>
              <a:pPr>
                <a:defRPr/>
              </a:pPr>
              <a:t>‹#›</a:t>
            </a:fld>
            <a:endParaRPr lang="en-US"/>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0" y="366713"/>
            <a:ext cx="9144000" cy="8413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9" name="Rectangle 28"/>
          <p:cNvSpPr/>
          <p:nvPr/>
        </p:nvSpPr>
        <p:spPr>
          <a:xfrm>
            <a:off x="0" y="0"/>
            <a:ext cx="9144000" cy="3111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 name="Rectangle 29"/>
          <p:cNvSpPr/>
          <p:nvPr/>
        </p:nvSpPr>
        <p:spPr>
          <a:xfrm>
            <a:off x="0" y="307975"/>
            <a:ext cx="9144000" cy="9207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1" name="Rectangle 30"/>
          <p:cNvSpPr/>
          <p:nvPr/>
        </p:nvSpPr>
        <p:spPr>
          <a:xfrm flipV="1">
            <a:off x="5410200" y="360363"/>
            <a:ext cx="3733800" cy="904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Rectangle 31"/>
          <p:cNvSpPr/>
          <p:nvPr/>
        </p:nvSpPr>
        <p:spPr>
          <a:xfrm flipV="1">
            <a:off x="5410200" y="439738"/>
            <a:ext cx="3733800" cy="1809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33" name="Rounded Rectangle 32"/>
          <p:cNvSpPr/>
          <p:nvPr/>
        </p:nvSpPr>
        <p:spPr bwMode="white">
          <a:xfrm>
            <a:off x="5407025" y="496888"/>
            <a:ext cx="3063875" cy="2857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34" name="Rounded Rectangle 33"/>
          <p:cNvSpPr/>
          <p:nvPr/>
        </p:nvSpPr>
        <p:spPr bwMode="white">
          <a:xfrm>
            <a:off x="7373938" y="588963"/>
            <a:ext cx="16002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Rectangle 34"/>
          <p:cNvSpPr/>
          <p:nvPr/>
        </p:nvSpPr>
        <p:spPr bwMode="invGray">
          <a:xfrm>
            <a:off x="9085263" y="-1588"/>
            <a:ext cx="5715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6" name="Rectangle 35"/>
          <p:cNvSpPr/>
          <p:nvPr/>
        </p:nvSpPr>
        <p:spPr bwMode="invGray">
          <a:xfrm>
            <a:off x="9043988" y="-1588"/>
            <a:ext cx="28575"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7" name="Rectangle 36"/>
          <p:cNvSpPr/>
          <p:nvPr/>
        </p:nvSpPr>
        <p:spPr bwMode="invGray">
          <a:xfrm>
            <a:off x="9024938" y="-1588"/>
            <a:ext cx="9525"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Rectangle 37"/>
          <p:cNvSpPr/>
          <p:nvPr/>
        </p:nvSpPr>
        <p:spPr bwMode="invGray">
          <a:xfrm>
            <a:off x="8975725" y="-1588"/>
            <a:ext cx="26988"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38"/>
          <p:cNvSpPr/>
          <p:nvPr/>
        </p:nvSpPr>
        <p:spPr bwMode="invGray">
          <a:xfrm>
            <a:off x="8915400" y="0"/>
            <a:ext cx="55563"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ectangle 39"/>
          <p:cNvSpPr/>
          <p:nvPr/>
        </p:nvSpPr>
        <p:spPr bwMode="invGray">
          <a:xfrm>
            <a:off x="8874125" y="0"/>
            <a:ext cx="7938"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39" name="Title Placeholder 21"/>
          <p:cNvSpPr>
            <a:spLocks noGrp="1"/>
          </p:cNvSpPr>
          <p:nvPr>
            <p:ph type="title"/>
          </p:nvPr>
        </p:nvSpPr>
        <p:spPr bwMode="auto">
          <a:xfrm>
            <a:off x="457200" y="1143000"/>
            <a:ext cx="82296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40" name="Text Placeholder 12"/>
          <p:cNvSpPr>
            <a:spLocks noGrp="1"/>
          </p:cNvSpPr>
          <p:nvPr>
            <p:ph type="body" idx="1"/>
          </p:nvPr>
        </p:nvSpPr>
        <p:spPr bwMode="auto">
          <a:xfrm>
            <a:off x="457200" y="2249488"/>
            <a:ext cx="8229600" cy="43243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586538" y="612775"/>
            <a:ext cx="957262" cy="457200"/>
          </a:xfrm>
          <a:prstGeom prst="rect">
            <a:avLst/>
          </a:prstGeom>
        </p:spPr>
        <p:txBody>
          <a:bodyPr vert="horz"/>
          <a:lstStyle>
            <a:lvl1pPr algn="l" eaLnBrk="1" fontAlgn="auto" latinLnBrk="0" hangingPunct="1">
              <a:spcBef>
                <a:spcPts val="0"/>
              </a:spcBef>
              <a:spcAft>
                <a:spcPts val="0"/>
              </a:spcAft>
              <a:defRPr kumimoji="0" sz="800">
                <a:solidFill>
                  <a:schemeClr val="accent2"/>
                </a:solidFill>
                <a:latin typeface="+mn-lt"/>
              </a:defRPr>
            </a:lvl1pPr>
          </a:lstStyle>
          <a:p>
            <a:pPr>
              <a:defRPr/>
            </a:pPr>
            <a:fld id="{0A1A8EBA-6D07-4BAE-BFA5-AF0417614E6B}" type="datetimeFigureOut">
              <a:rPr lang="en-US"/>
              <a:pPr>
                <a:defRPr/>
              </a:pPr>
              <a:t>3/24/2012</a:t>
            </a:fld>
            <a:endParaRPr lang="en-US"/>
          </a:p>
        </p:txBody>
      </p:sp>
      <p:sp>
        <p:nvSpPr>
          <p:cNvPr id="3" name="Footer Placeholder 2"/>
          <p:cNvSpPr>
            <a:spLocks noGrp="1"/>
          </p:cNvSpPr>
          <p:nvPr>
            <p:ph type="ftr" sz="quarter" idx="3"/>
          </p:nvPr>
        </p:nvSpPr>
        <p:spPr>
          <a:xfrm>
            <a:off x="5257800" y="612775"/>
            <a:ext cx="1325563" cy="457200"/>
          </a:xfrm>
          <a:prstGeom prst="rect">
            <a:avLst/>
          </a:prstGeom>
        </p:spPr>
        <p:txBody>
          <a:bodyPr vert="horz"/>
          <a:lstStyle>
            <a:lvl1pPr algn="r" eaLnBrk="1" fontAlgn="auto" latinLnBrk="0" hangingPunct="1">
              <a:spcBef>
                <a:spcPts val="0"/>
              </a:spcBef>
              <a:spcAft>
                <a:spcPts val="0"/>
              </a:spcAft>
              <a:defRPr kumimoji="0" sz="800">
                <a:solidFill>
                  <a:schemeClr val="accent2"/>
                </a:solidFill>
                <a:latin typeface="+mn-lt"/>
              </a:defRPr>
            </a:lvl1pPr>
          </a:lstStyle>
          <a:p>
            <a:pPr>
              <a:defRPr/>
            </a:pPr>
            <a:endParaRPr lang="en-US"/>
          </a:p>
        </p:txBody>
      </p:sp>
      <p:sp>
        <p:nvSpPr>
          <p:cNvPr id="23" name="Slide Number Placeholder 22"/>
          <p:cNvSpPr>
            <a:spLocks noGrp="1"/>
          </p:cNvSpPr>
          <p:nvPr>
            <p:ph type="sldNum" sz="quarter" idx="4"/>
          </p:nvPr>
        </p:nvSpPr>
        <p:spPr>
          <a:xfrm>
            <a:off x="8174038" y="1588"/>
            <a:ext cx="762000" cy="366712"/>
          </a:xfrm>
          <a:prstGeom prst="rect">
            <a:avLst/>
          </a:prstGeom>
        </p:spPr>
        <p:txBody>
          <a:bodyPr vert="horz" anchor="b"/>
          <a:lstStyle>
            <a:lvl1pPr algn="r" eaLnBrk="1" fontAlgn="auto" latinLnBrk="0" hangingPunct="1">
              <a:spcBef>
                <a:spcPts val="0"/>
              </a:spcBef>
              <a:spcAft>
                <a:spcPts val="0"/>
              </a:spcAft>
              <a:defRPr kumimoji="0" sz="1800">
                <a:solidFill>
                  <a:srgbClr val="FFFFFF"/>
                </a:solidFill>
                <a:latin typeface="+mn-lt"/>
              </a:defRPr>
            </a:lvl1pPr>
          </a:lstStyle>
          <a:p>
            <a:pPr>
              <a:defRPr/>
            </a:pPr>
            <a:fld id="{4768EF80-E335-4BD9-951C-B5838D1A2DF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76" r:id="rId1"/>
    <p:sldLayoutId id="2147483875" r:id="rId2"/>
    <p:sldLayoutId id="2147483874" r:id="rId3"/>
    <p:sldLayoutId id="2147483873" r:id="rId4"/>
    <p:sldLayoutId id="2147483877" r:id="rId5"/>
    <p:sldLayoutId id="2147483878" r:id="rId6"/>
    <p:sldLayoutId id="2147483872" r:id="rId7"/>
    <p:sldLayoutId id="2147483871" r:id="rId8"/>
    <p:sldLayoutId id="2147483870" r:id="rId9"/>
    <p:sldLayoutId id="2147483869" r:id="rId10"/>
    <p:sldLayoutId id="2147483868" r:id="rId11"/>
  </p:sldLayoutIdLst>
  <p:transition>
    <p:dissolve/>
  </p:transition>
  <p:timing>
    <p:tnLst>
      <p:par>
        <p:cTn id="1" dur="indefinite" restart="never" nodeType="tmRoot"/>
      </p:par>
    </p:tnLst>
  </p:timing>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Trebuchet MS" pitchFamily="34" charset="0"/>
        </a:defRPr>
      </a:lvl2pPr>
      <a:lvl3pPr algn="l" rtl="0" eaLnBrk="0" fontAlgn="base" hangingPunct="0">
        <a:spcBef>
          <a:spcPct val="0"/>
        </a:spcBef>
        <a:spcAft>
          <a:spcPct val="0"/>
        </a:spcAft>
        <a:defRPr sz="4000">
          <a:solidFill>
            <a:schemeClr val="tx2"/>
          </a:solidFill>
          <a:latin typeface="Trebuchet MS" pitchFamily="34" charset="0"/>
        </a:defRPr>
      </a:lvl3pPr>
      <a:lvl4pPr algn="l" rtl="0" eaLnBrk="0" fontAlgn="base" hangingPunct="0">
        <a:spcBef>
          <a:spcPct val="0"/>
        </a:spcBef>
        <a:spcAft>
          <a:spcPct val="0"/>
        </a:spcAft>
        <a:defRPr sz="4000">
          <a:solidFill>
            <a:schemeClr val="tx2"/>
          </a:solidFill>
          <a:latin typeface="Trebuchet MS" pitchFamily="34" charset="0"/>
        </a:defRPr>
      </a:lvl4pPr>
      <a:lvl5pPr algn="l" rtl="0" eaLnBrk="0" fontAlgn="base" hangingPunct="0">
        <a:spcBef>
          <a:spcPct val="0"/>
        </a:spcBef>
        <a:spcAft>
          <a:spcPct val="0"/>
        </a:spcAft>
        <a:defRPr sz="4000">
          <a:solidFill>
            <a:schemeClr val="tx2"/>
          </a:solidFill>
          <a:latin typeface="Trebuchet MS" pitchFamily="34" charset="0"/>
        </a:defRPr>
      </a:lvl5pPr>
      <a:lvl6pPr marL="457200" algn="l" rtl="0" fontAlgn="base">
        <a:spcBef>
          <a:spcPct val="0"/>
        </a:spcBef>
        <a:spcAft>
          <a:spcPct val="0"/>
        </a:spcAft>
        <a:defRPr sz="4000">
          <a:solidFill>
            <a:schemeClr val="tx2"/>
          </a:solidFill>
          <a:latin typeface="Trebuchet MS" pitchFamily="34" charset="0"/>
        </a:defRPr>
      </a:lvl6pPr>
      <a:lvl7pPr marL="914400" algn="l" rtl="0" fontAlgn="base">
        <a:spcBef>
          <a:spcPct val="0"/>
        </a:spcBef>
        <a:spcAft>
          <a:spcPct val="0"/>
        </a:spcAft>
        <a:defRPr sz="4000">
          <a:solidFill>
            <a:schemeClr val="tx2"/>
          </a:solidFill>
          <a:latin typeface="Trebuchet MS" pitchFamily="34" charset="0"/>
        </a:defRPr>
      </a:lvl7pPr>
      <a:lvl8pPr marL="1371600" algn="l" rtl="0" fontAlgn="base">
        <a:spcBef>
          <a:spcPct val="0"/>
        </a:spcBef>
        <a:spcAft>
          <a:spcPct val="0"/>
        </a:spcAft>
        <a:defRPr sz="4000">
          <a:solidFill>
            <a:schemeClr val="tx2"/>
          </a:solidFill>
          <a:latin typeface="Trebuchet MS" pitchFamily="34" charset="0"/>
        </a:defRPr>
      </a:lvl8pPr>
      <a:lvl9pPr marL="1828800" algn="l" rtl="0" fontAlgn="base">
        <a:spcBef>
          <a:spcPct val="0"/>
        </a:spcBef>
        <a:spcAft>
          <a:spcPct val="0"/>
        </a:spcAft>
        <a:defRPr sz="4000">
          <a:solidFill>
            <a:schemeClr val="tx2"/>
          </a:solidFill>
          <a:latin typeface="Trebuchet MS" pitchFamily="34" charset="0"/>
        </a:defRPr>
      </a:lvl9pPr>
    </p:titleStyle>
    <p:bodyStyle>
      <a:lvl1pPr marL="365125" indent="-255588" algn="l" rtl="0" eaLnBrk="0" fontAlgn="base" hangingPunct="0">
        <a:spcBef>
          <a:spcPts val="300"/>
        </a:spcBef>
        <a:spcAft>
          <a:spcPct val="0"/>
        </a:spcAft>
        <a:buClr>
          <a:srgbClr val="A04DA3"/>
        </a:buClr>
        <a:buFont typeface="Georgia" pitchFamily="18" charset="0"/>
        <a:buChar char="•"/>
        <a:defRPr sz="2800" kern="1200">
          <a:solidFill>
            <a:schemeClr val="tx1"/>
          </a:solidFill>
          <a:latin typeface="+mn-lt"/>
          <a:ea typeface="+mn-ea"/>
          <a:cs typeface="+mn-cs"/>
        </a:defRPr>
      </a:lvl1pPr>
      <a:lvl2pPr marL="657225" indent="-246063" algn="l" rtl="0" eaLnBrk="0" fontAlgn="base" hangingPunct="0">
        <a:spcBef>
          <a:spcPts val="300"/>
        </a:spcBef>
        <a:spcAft>
          <a:spcPct val="0"/>
        </a:spcAft>
        <a:buClr>
          <a:schemeClr val="accent2"/>
        </a:buClr>
        <a:buFont typeface="Georgia" pitchFamily="18" charset="0"/>
        <a:buChar char="▫"/>
        <a:defRPr sz="2600" kern="1200">
          <a:solidFill>
            <a:schemeClr val="accent2"/>
          </a:solidFill>
          <a:latin typeface="+mn-lt"/>
          <a:ea typeface="+mn-ea"/>
          <a:cs typeface="+mn-cs"/>
        </a:defRPr>
      </a:lvl2pPr>
      <a:lvl3pPr marL="922338" indent="-219075" algn="l" rtl="0" eaLnBrk="0" fontAlgn="base" hangingPunct="0">
        <a:spcBef>
          <a:spcPts val="300"/>
        </a:spcBef>
        <a:spcAft>
          <a:spcPct val="0"/>
        </a:spcAft>
        <a:buClr>
          <a:schemeClr val="accent1"/>
        </a:buClr>
        <a:buFont typeface="Wingdings 2" pitchFamily="18" charset="2"/>
        <a:buChar char=""/>
        <a:defRPr sz="2400" kern="1200">
          <a:solidFill>
            <a:schemeClr val="accent1"/>
          </a:solidFill>
          <a:latin typeface="+mn-lt"/>
          <a:ea typeface="+mn-ea"/>
          <a:cs typeface="+mn-cs"/>
        </a:defRPr>
      </a:lvl3pPr>
      <a:lvl4pPr marL="1179513" indent="-200025" algn="l" rtl="0" eaLnBrk="0" fontAlgn="base" hangingPunct="0">
        <a:spcBef>
          <a:spcPts val="300"/>
        </a:spcBef>
        <a:spcAft>
          <a:spcPct val="0"/>
        </a:spcAft>
        <a:buClr>
          <a:schemeClr val="accent1"/>
        </a:buClr>
        <a:buFont typeface="Wingdings 2" pitchFamily="18" charset="2"/>
        <a:buChar char=""/>
        <a:defRPr sz="2200" kern="1200">
          <a:solidFill>
            <a:schemeClr val="accent1"/>
          </a:solidFill>
          <a:latin typeface="+mn-lt"/>
          <a:ea typeface="+mn-ea"/>
          <a:cs typeface="+mn-cs"/>
        </a:defRPr>
      </a:lvl4pPr>
      <a:lvl5pPr marL="1389063" indent="-182563" algn="l" rtl="0" eaLnBrk="0" fontAlgn="base" hangingPunct="0">
        <a:spcBef>
          <a:spcPts val="300"/>
        </a:spcBef>
        <a:spcAft>
          <a:spcPct val="0"/>
        </a:spcAft>
        <a:buClr>
          <a:srgbClr val="A04DA3"/>
        </a:buClr>
        <a:buFont typeface="Georgia" pitchFamily="18" charset="0"/>
        <a:buChar char="▫"/>
        <a:defRPr sz="2000" kern="1200">
          <a:solidFill>
            <a:srgbClr val="A04DA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4.xml"/><Relationship Id="rId3" Type="http://schemas.openxmlformats.org/officeDocument/2006/relationships/slide" Target="slide2.xml"/><Relationship Id="rId7" Type="http://schemas.openxmlformats.org/officeDocument/2006/relationships/slide" Target="slide8.xml"/><Relationship Id="rId2" Type="http://schemas.openxmlformats.org/officeDocument/2006/relationships/slide" Target="slide5.xml"/><Relationship Id="rId1" Type="http://schemas.openxmlformats.org/officeDocument/2006/relationships/slideLayout" Target="../slideLayouts/slideLayout1.xml"/><Relationship Id="rId6" Type="http://schemas.openxmlformats.org/officeDocument/2006/relationships/image" Target="../media/image2.wmf"/><Relationship Id="rId5" Type="http://schemas.openxmlformats.org/officeDocument/2006/relationships/slide" Target="slide3.xml"/><Relationship Id="rId4" Type="http://schemas.openxmlformats.org/officeDocument/2006/relationships/slide" Target="slide7.xml"/><Relationship Id="rId9" Type="http://schemas.openxmlformats.org/officeDocument/2006/relationships/image" Target="../media/image3.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 Target="slide6.xml"/><Relationship Id="rId1" Type="http://schemas.openxmlformats.org/officeDocument/2006/relationships/slideLayout" Target="../slideLayouts/slideLayout1.xml"/><Relationship Id="rId5" Type="http://schemas.openxmlformats.org/officeDocument/2006/relationships/slide" Target="slide5.xml"/><Relationship Id="rId4" Type="http://schemas.openxmlformats.org/officeDocument/2006/relationships/image" Target="../media/image3.wmf"/></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slide" Target="slide5.xml"/><Relationship Id="rId1" Type="http://schemas.openxmlformats.org/officeDocument/2006/relationships/slideLayout" Target="../slideLayouts/slideLayout1.xml"/><Relationship Id="rId6" Type="http://schemas.openxmlformats.org/officeDocument/2006/relationships/image" Target="../media/image2.wmf"/><Relationship Id="rId5" Type="http://schemas.openxmlformats.org/officeDocument/2006/relationships/slide" Target="slide1.xml"/><Relationship Id="rId4" Type="http://schemas.openxmlformats.org/officeDocument/2006/relationships/slide" Target="slide7.xml"/></Relationships>
</file>

<file path=ppt/slides/_rels/slide4.xml.rels><?xml version="1.0" encoding="UTF-8" standalone="yes"?>
<Relationships xmlns="http://schemas.openxmlformats.org/package/2006/relationships"><Relationship Id="rId3" Type="http://schemas.openxmlformats.org/officeDocument/2006/relationships/slide" Target="slide6.xml"/><Relationship Id="rId7" Type="http://schemas.openxmlformats.org/officeDocument/2006/relationships/image" Target="../media/image4.wmf"/><Relationship Id="rId2" Type="http://schemas.openxmlformats.org/officeDocument/2006/relationships/slide" Target="slide5.xml"/><Relationship Id="rId1" Type="http://schemas.openxmlformats.org/officeDocument/2006/relationships/slideLayout" Target="../slideLayouts/slideLayout1.xml"/><Relationship Id="rId6" Type="http://schemas.openxmlformats.org/officeDocument/2006/relationships/slide" Target="slide1.xml"/><Relationship Id="rId5" Type="http://schemas.openxmlformats.org/officeDocument/2006/relationships/slide" Target="slide8.x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audio" Target="../media/audio1.wav"/><Relationship Id="rId5" Type="http://schemas.openxmlformats.org/officeDocument/2006/relationships/image" Target="../media/image6.png"/><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audio" Target="file:///C:\Documents%20and%20Settings\Jenny\Desktop\itma\multimed\astronomy.wma" TargetMode="External"/><Relationship Id="rId5" Type="http://schemas.openxmlformats.org/officeDocument/2006/relationships/image" Target="../media/image6.png"/><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video" Target="file:///C:\Documents%20and%20Settings\Jenny\Desktop\energy.asf" TargetMode="External"/><Relationship Id="rId5" Type="http://schemas.openxmlformats.org/officeDocument/2006/relationships/image" Target="../media/image8.png"/><Relationship Id="rId4" Type="http://schemas.openxmlformats.org/officeDocument/2006/relationships/image" Target="../media/image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ctrTitle"/>
          </p:nvPr>
        </p:nvSpPr>
        <p:spPr>
          <a:xfrm>
            <a:off x="2819400" y="533400"/>
            <a:ext cx="6172200" cy="2868613"/>
          </a:xfrm>
        </p:spPr>
        <p:txBody>
          <a:bodyPr/>
          <a:lstStyle/>
          <a:p>
            <a:pPr eaLnBrk="1" hangingPunct="1"/>
            <a:r>
              <a:rPr lang="en-US" smtClean="0"/>
              <a:t>Mrs. Jenny Ferguson’s 6</a:t>
            </a:r>
            <a:r>
              <a:rPr lang="en-US" baseline="30000" smtClean="0"/>
              <a:t>th</a:t>
            </a:r>
            <a:r>
              <a:rPr lang="en-US" smtClean="0"/>
              <a:t> Grade Science Class</a:t>
            </a:r>
          </a:p>
        </p:txBody>
      </p:sp>
      <p:sp>
        <p:nvSpPr>
          <p:cNvPr id="13314" name="Subtitle 2"/>
          <p:cNvSpPr>
            <a:spLocks noGrp="1"/>
          </p:cNvSpPr>
          <p:nvPr>
            <p:ph type="subTitle" idx="1"/>
          </p:nvPr>
        </p:nvSpPr>
        <p:spPr>
          <a:xfrm>
            <a:off x="0" y="3810000"/>
            <a:ext cx="4953000" cy="1752600"/>
          </a:xfrm>
        </p:spPr>
        <p:txBody>
          <a:bodyPr/>
          <a:lstStyle/>
          <a:p>
            <a:pPr marL="63500" eaLnBrk="1" hangingPunct="1"/>
            <a:r>
              <a:rPr lang="en-US" smtClean="0"/>
              <a:t>6</a:t>
            </a:r>
            <a:r>
              <a:rPr lang="en-US" baseline="30000" smtClean="0"/>
              <a:t>th</a:t>
            </a:r>
            <a:r>
              <a:rPr lang="en-US" smtClean="0"/>
              <a:t> Grade Science VA SOLs</a:t>
            </a:r>
          </a:p>
        </p:txBody>
      </p:sp>
      <p:sp>
        <p:nvSpPr>
          <p:cNvPr id="13315" name="TextBox 8"/>
          <p:cNvSpPr txBox="1">
            <a:spLocks noChangeArrowheads="1"/>
          </p:cNvSpPr>
          <p:nvPr/>
        </p:nvSpPr>
        <p:spPr bwMode="auto">
          <a:xfrm>
            <a:off x="381000" y="5943600"/>
            <a:ext cx="1752600" cy="646113"/>
          </a:xfrm>
          <a:prstGeom prst="rect">
            <a:avLst/>
          </a:prstGeom>
          <a:noFill/>
          <a:ln w="9525">
            <a:noFill/>
            <a:miter lim="800000"/>
            <a:headEnd/>
            <a:tailEnd/>
          </a:ln>
        </p:spPr>
        <p:txBody>
          <a:bodyPr>
            <a:spAutoFit/>
          </a:bodyPr>
          <a:lstStyle/>
          <a:p>
            <a:pPr algn="ctr"/>
            <a:r>
              <a:rPr lang="en-US">
                <a:latin typeface="Georgia" pitchFamily="18" charset="0"/>
              </a:rPr>
              <a:t>Scientific Method</a:t>
            </a:r>
          </a:p>
        </p:txBody>
      </p:sp>
      <p:sp>
        <p:nvSpPr>
          <p:cNvPr id="13316" name="TextBox 9"/>
          <p:cNvSpPr txBox="1">
            <a:spLocks noChangeArrowheads="1"/>
          </p:cNvSpPr>
          <p:nvPr/>
        </p:nvSpPr>
        <p:spPr bwMode="auto">
          <a:xfrm>
            <a:off x="3657600" y="6172200"/>
            <a:ext cx="1447800" cy="369888"/>
          </a:xfrm>
          <a:prstGeom prst="rect">
            <a:avLst/>
          </a:prstGeom>
          <a:noFill/>
          <a:ln w="9525">
            <a:noFill/>
            <a:miter lim="800000"/>
            <a:headEnd/>
            <a:tailEnd/>
          </a:ln>
        </p:spPr>
        <p:txBody>
          <a:bodyPr>
            <a:spAutoFit/>
          </a:bodyPr>
          <a:lstStyle/>
          <a:p>
            <a:pPr algn="ctr"/>
            <a:r>
              <a:rPr lang="en-US">
                <a:latin typeface="Georgia" pitchFamily="18" charset="0"/>
              </a:rPr>
              <a:t>Astronomy</a:t>
            </a:r>
          </a:p>
        </p:txBody>
      </p:sp>
      <p:sp>
        <p:nvSpPr>
          <p:cNvPr id="13317" name="TextBox 10"/>
          <p:cNvSpPr txBox="1">
            <a:spLocks noChangeArrowheads="1"/>
          </p:cNvSpPr>
          <p:nvPr/>
        </p:nvSpPr>
        <p:spPr bwMode="auto">
          <a:xfrm>
            <a:off x="6858000" y="6096000"/>
            <a:ext cx="1066800" cy="369888"/>
          </a:xfrm>
          <a:prstGeom prst="rect">
            <a:avLst/>
          </a:prstGeom>
          <a:noFill/>
          <a:ln w="9525">
            <a:noFill/>
            <a:miter lim="800000"/>
            <a:headEnd/>
            <a:tailEnd/>
          </a:ln>
        </p:spPr>
        <p:txBody>
          <a:bodyPr>
            <a:spAutoFit/>
          </a:bodyPr>
          <a:lstStyle/>
          <a:p>
            <a:r>
              <a:rPr lang="en-US">
                <a:latin typeface="Georgia" pitchFamily="18" charset="0"/>
              </a:rPr>
              <a:t>Energy</a:t>
            </a:r>
          </a:p>
        </p:txBody>
      </p:sp>
      <p:sp>
        <p:nvSpPr>
          <p:cNvPr id="14" name="Rectangle 13">
            <a:hlinkClick r:id="rId2" action="ppaction://hlinksldjump"/>
            <a:hlinkHover r:id="rId3" action="ppaction://hlinksldjump"/>
          </p:cNvPr>
          <p:cNvSpPr/>
          <p:nvPr/>
        </p:nvSpPr>
        <p:spPr>
          <a:xfrm>
            <a:off x="381000" y="4724400"/>
            <a:ext cx="1676400" cy="1143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3319" name="Picture 7" descr="C:\Program Files (x86)\Microsoft Office\MEDIA\CAGCAT10\j0301076.wmf">
            <a:hlinkClick r:id="rId4" action="ppaction://hlinksldjump"/>
            <a:hlinkHover r:id="rId5" action="ppaction://hlinksldjump"/>
          </p:cNvPr>
          <p:cNvPicPr>
            <a:picLocks noChangeAspect="1" noChangeArrowheads="1"/>
          </p:cNvPicPr>
          <p:nvPr/>
        </p:nvPicPr>
        <p:blipFill>
          <a:blip r:embed="rId6"/>
          <a:srcRect/>
          <a:stretch>
            <a:fillRect/>
          </a:stretch>
        </p:blipFill>
        <p:spPr bwMode="auto">
          <a:xfrm>
            <a:off x="3581400" y="4419600"/>
            <a:ext cx="1676400" cy="1676400"/>
          </a:xfrm>
          <a:prstGeom prst="rect">
            <a:avLst/>
          </a:prstGeom>
          <a:noFill/>
          <a:ln w="9525">
            <a:noFill/>
            <a:miter lim="800000"/>
            <a:headEnd/>
            <a:tailEnd/>
          </a:ln>
        </p:spPr>
      </p:pic>
      <p:pic>
        <p:nvPicPr>
          <p:cNvPr id="13320" name="Picture 10" descr="MC900432247[1]">
            <a:hlinkClick r:id="rId7" action="ppaction://hlinksldjump"/>
            <a:hlinkHover r:id="rId8" action="ppaction://hlinksldjump"/>
          </p:cNvPr>
          <p:cNvPicPr>
            <a:picLocks noChangeAspect="1" noChangeArrowheads="1"/>
          </p:cNvPicPr>
          <p:nvPr/>
        </p:nvPicPr>
        <p:blipFill>
          <a:blip r:embed="rId9"/>
          <a:srcRect/>
          <a:stretch>
            <a:fillRect/>
          </a:stretch>
        </p:blipFill>
        <p:spPr bwMode="auto">
          <a:xfrm>
            <a:off x="6553200" y="4495800"/>
            <a:ext cx="1528763" cy="1647825"/>
          </a:xfrm>
          <a:prstGeom prst="rect">
            <a:avLst/>
          </a:prstGeom>
          <a:noFill/>
          <a:ln w="9525">
            <a:noFill/>
            <a:miter lim="800000"/>
            <a:headEnd/>
            <a:tailEnd/>
          </a:ln>
        </p:spPr>
      </p:pic>
    </p:spTree>
  </p:cSld>
  <p:clrMapOvr>
    <a:masterClrMapping/>
  </p:clrMapOvr>
  <p:transition advClick="0">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Box 10"/>
          <p:cNvSpPr txBox="1">
            <a:spLocks noChangeArrowheads="1"/>
          </p:cNvSpPr>
          <p:nvPr/>
        </p:nvSpPr>
        <p:spPr bwMode="auto">
          <a:xfrm>
            <a:off x="6858000" y="6096000"/>
            <a:ext cx="1066800" cy="369888"/>
          </a:xfrm>
          <a:prstGeom prst="rect">
            <a:avLst/>
          </a:prstGeom>
          <a:noFill/>
          <a:ln w="9525">
            <a:noFill/>
            <a:miter lim="800000"/>
            <a:headEnd/>
            <a:tailEnd/>
          </a:ln>
        </p:spPr>
        <p:txBody>
          <a:bodyPr>
            <a:spAutoFit/>
          </a:bodyPr>
          <a:lstStyle/>
          <a:p>
            <a:r>
              <a:rPr lang="en-US">
                <a:latin typeface="Georgia" pitchFamily="18" charset="0"/>
              </a:rPr>
              <a:t>Energy</a:t>
            </a:r>
          </a:p>
        </p:txBody>
      </p:sp>
      <p:pic>
        <p:nvPicPr>
          <p:cNvPr id="14338" name="Picture 7" descr="C:\Program Files (x86)\Microsoft Office\MEDIA\CAGCAT10\j0301076.wmf">
            <a:hlinkHover r:id="rId2" action="ppaction://hlinksldjump"/>
          </p:cNvPr>
          <p:cNvPicPr>
            <a:picLocks noChangeAspect="1" noChangeArrowheads="1"/>
          </p:cNvPicPr>
          <p:nvPr/>
        </p:nvPicPr>
        <p:blipFill>
          <a:blip r:embed="rId3"/>
          <a:srcRect/>
          <a:stretch>
            <a:fillRect/>
          </a:stretch>
        </p:blipFill>
        <p:spPr bwMode="auto">
          <a:xfrm>
            <a:off x="3581400" y="4419600"/>
            <a:ext cx="1676400" cy="1676400"/>
          </a:xfrm>
          <a:prstGeom prst="rect">
            <a:avLst/>
          </a:prstGeom>
          <a:noFill/>
          <a:ln w="9525">
            <a:noFill/>
            <a:miter lim="800000"/>
            <a:headEnd/>
            <a:tailEnd/>
          </a:ln>
        </p:spPr>
      </p:pic>
      <p:pic>
        <p:nvPicPr>
          <p:cNvPr id="14339" name="Picture 10" descr="MC900432247[1]"/>
          <p:cNvPicPr>
            <a:picLocks noChangeAspect="1" noChangeArrowheads="1"/>
          </p:cNvPicPr>
          <p:nvPr/>
        </p:nvPicPr>
        <p:blipFill>
          <a:blip r:embed="rId4"/>
          <a:srcRect/>
          <a:stretch>
            <a:fillRect/>
          </a:stretch>
        </p:blipFill>
        <p:spPr bwMode="auto">
          <a:xfrm>
            <a:off x="6553200" y="4495800"/>
            <a:ext cx="1528763" cy="1647825"/>
          </a:xfrm>
          <a:prstGeom prst="rect">
            <a:avLst/>
          </a:prstGeom>
          <a:noFill/>
          <a:ln w="9525">
            <a:noFill/>
            <a:miter lim="800000"/>
            <a:headEnd/>
            <a:tailEnd/>
          </a:ln>
        </p:spPr>
      </p:pic>
      <p:sp>
        <p:nvSpPr>
          <p:cNvPr id="14340" name="Title 1"/>
          <p:cNvSpPr>
            <a:spLocks noGrp="1"/>
          </p:cNvSpPr>
          <p:nvPr>
            <p:ph type="ctrTitle" idx="4294967295"/>
          </p:nvPr>
        </p:nvSpPr>
        <p:spPr>
          <a:xfrm>
            <a:off x="2819400" y="533400"/>
            <a:ext cx="6172200" cy="2868613"/>
          </a:xfrm>
        </p:spPr>
        <p:txBody>
          <a:bodyPr anchor="b"/>
          <a:lstStyle/>
          <a:p>
            <a:pPr eaLnBrk="1" hangingPunct="1"/>
            <a:r>
              <a:rPr lang="en-US" sz="4400" smtClean="0">
                <a:solidFill>
                  <a:schemeClr val="bg1"/>
                </a:solidFill>
              </a:rPr>
              <a:t>Mrs. Jenny Ferguson’s 6</a:t>
            </a:r>
            <a:r>
              <a:rPr lang="en-US" sz="4400" baseline="30000" smtClean="0">
                <a:solidFill>
                  <a:schemeClr val="bg1"/>
                </a:solidFill>
              </a:rPr>
              <a:t>th</a:t>
            </a:r>
            <a:r>
              <a:rPr lang="en-US" sz="4400" smtClean="0">
                <a:solidFill>
                  <a:schemeClr val="bg1"/>
                </a:solidFill>
              </a:rPr>
              <a:t> Grade Science Class</a:t>
            </a:r>
          </a:p>
        </p:txBody>
      </p:sp>
      <p:sp>
        <p:nvSpPr>
          <p:cNvPr id="14341" name="Subtitle 2"/>
          <p:cNvSpPr>
            <a:spLocks noGrp="1"/>
          </p:cNvSpPr>
          <p:nvPr>
            <p:ph type="subTitle" idx="4294967295"/>
          </p:nvPr>
        </p:nvSpPr>
        <p:spPr>
          <a:xfrm>
            <a:off x="0" y="3810000"/>
            <a:ext cx="4953000" cy="1752600"/>
          </a:xfrm>
        </p:spPr>
        <p:txBody>
          <a:bodyPr/>
          <a:lstStyle/>
          <a:p>
            <a:pPr marL="63500" indent="0" eaLnBrk="1" hangingPunct="1">
              <a:buFont typeface="Georgia" pitchFamily="18" charset="0"/>
              <a:buNone/>
            </a:pPr>
            <a:r>
              <a:rPr lang="en-US" sz="2400" smtClean="0">
                <a:solidFill>
                  <a:schemeClr val="tx2"/>
                </a:solidFill>
              </a:rPr>
              <a:t>6</a:t>
            </a:r>
            <a:r>
              <a:rPr lang="en-US" sz="2400" baseline="30000" smtClean="0">
                <a:solidFill>
                  <a:schemeClr val="tx2"/>
                </a:solidFill>
              </a:rPr>
              <a:t>th</a:t>
            </a:r>
            <a:r>
              <a:rPr lang="en-US" sz="2400" smtClean="0">
                <a:solidFill>
                  <a:schemeClr val="tx2"/>
                </a:solidFill>
              </a:rPr>
              <a:t> Grade Science VA SOLs</a:t>
            </a:r>
          </a:p>
        </p:txBody>
      </p:sp>
      <p:sp>
        <p:nvSpPr>
          <p:cNvPr id="14342" name="TextBox 9"/>
          <p:cNvSpPr txBox="1">
            <a:spLocks noChangeArrowheads="1"/>
          </p:cNvSpPr>
          <p:nvPr/>
        </p:nvSpPr>
        <p:spPr bwMode="auto">
          <a:xfrm>
            <a:off x="3657600" y="6172200"/>
            <a:ext cx="1447800" cy="369888"/>
          </a:xfrm>
          <a:prstGeom prst="rect">
            <a:avLst/>
          </a:prstGeom>
          <a:noFill/>
          <a:ln w="9525">
            <a:noFill/>
            <a:miter lim="800000"/>
            <a:headEnd/>
            <a:tailEnd/>
          </a:ln>
        </p:spPr>
        <p:txBody>
          <a:bodyPr>
            <a:spAutoFit/>
          </a:bodyPr>
          <a:lstStyle/>
          <a:p>
            <a:pPr algn="ctr"/>
            <a:r>
              <a:rPr lang="en-US">
                <a:latin typeface="Georgia" pitchFamily="18" charset="0"/>
              </a:rPr>
              <a:t>Astronomy</a:t>
            </a:r>
          </a:p>
        </p:txBody>
      </p:sp>
      <p:sp>
        <p:nvSpPr>
          <p:cNvPr id="14343" name="TextBox 8"/>
          <p:cNvSpPr txBox="1">
            <a:spLocks noChangeArrowheads="1"/>
          </p:cNvSpPr>
          <p:nvPr/>
        </p:nvSpPr>
        <p:spPr bwMode="auto">
          <a:xfrm>
            <a:off x="381000" y="5943600"/>
            <a:ext cx="1752600" cy="646113"/>
          </a:xfrm>
          <a:prstGeom prst="rect">
            <a:avLst/>
          </a:prstGeom>
          <a:noFill/>
          <a:ln w="9525">
            <a:noFill/>
            <a:miter lim="800000"/>
            <a:headEnd/>
            <a:tailEnd/>
          </a:ln>
        </p:spPr>
        <p:txBody>
          <a:bodyPr>
            <a:spAutoFit/>
          </a:bodyPr>
          <a:lstStyle/>
          <a:p>
            <a:pPr algn="ctr"/>
            <a:r>
              <a:rPr lang="en-US">
                <a:latin typeface="Georgia" pitchFamily="18" charset="0"/>
              </a:rPr>
              <a:t>Scientific Method</a:t>
            </a:r>
          </a:p>
        </p:txBody>
      </p:sp>
      <p:sp>
        <p:nvSpPr>
          <p:cNvPr id="14344" name="Rectangle 11">
            <a:hlinkHover r:id="" action="ppaction://hlinkshowjump?jump=firstslide"/>
          </p:cNvPr>
          <p:cNvSpPr>
            <a:spLocks noChangeArrowheads="1"/>
          </p:cNvSpPr>
          <p:nvPr/>
        </p:nvSpPr>
        <p:spPr bwMode="auto">
          <a:xfrm>
            <a:off x="0" y="0"/>
            <a:ext cx="9144000" cy="6858000"/>
          </a:xfrm>
          <a:prstGeom prst="rect">
            <a:avLst/>
          </a:prstGeom>
          <a:noFill/>
          <a:ln w="9525">
            <a:noFill/>
            <a:miter lim="800000"/>
            <a:headEnd/>
            <a:tailEnd/>
          </a:ln>
        </p:spPr>
        <p:txBody>
          <a:bodyPr wrap="none" anchor="ctr"/>
          <a:lstStyle/>
          <a:p>
            <a:endParaRPr lang="en-US"/>
          </a:p>
        </p:txBody>
      </p:sp>
      <p:sp>
        <p:nvSpPr>
          <p:cNvPr id="14" name="Rectangle 13">
            <a:hlinkClick r:id="rId5" action="ppaction://hlinksldjump"/>
          </p:cNvPr>
          <p:cNvSpPr>
            <a:spLocks noChangeArrowheads="1"/>
          </p:cNvSpPr>
          <p:nvPr/>
        </p:nvSpPr>
        <p:spPr bwMode="auto">
          <a:xfrm>
            <a:off x="381000" y="4724400"/>
            <a:ext cx="1676400" cy="1143000"/>
          </a:xfrm>
          <a:prstGeom prst="rect">
            <a:avLst/>
          </a:prstGeom>
          <a:solidFill>
            <a:srgbClr val="FFCC00"/>
          </a:solidFill>
          <a:ln w="19050" algn="ctr">
            <a:solidFill>
              <a:srgbClr val="3B3B64"/>
            </a:solidFill>
            <a:miter lim="800000"/>
            <a:headEnd/>
            <a:tailEnd/>
          </a:ln>
        </p:spPr>
        <p:txBody>
          <a:bodyPr anchor="ctr"/>
          <a:lstStyle/>
          <a:p>
            <a:pPr algn="ctr" fontAlgn="auto">
              <a:spcBef>
                <a:spcPts val="0"/>
              </a:spcBef>
              <a:spcAft>
                <a:spcPts val="0"/>
              </a:spcAft>
              <a:defRPr/>
            </a:pPr>
            <a:endParaRPr lang="en-US">
              <a:solidFill>
                <a:schemeClr val="lt1"/>
              </a:solidFill>
              <a:latin typeface="+mn-lt"/>
            </a:endParaRPr>
          </a:p>
        </p:txBody>
      </p:sp>
    </p:spTree>
  </p:cSld>
  <p:clrMapOvr>
    <a:masterClrMapping/>
  </p:clrMapOvr>
  <p:transition advClick="0">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ctrTitle" idx="4294967295"/>
          </p:nvPr>
        </p:nvSpPr>
        <p:spPr>
          <a:xfrm>
            <a:off x="2819400" y="533400"/>
            <a:ext cx="6172200" cy="2868613"/>
          </a:xfrm>
        </p:spPr>
        <p:txBody>
          <a:bodyPr anchor="b"/>
          <a:lstStyle/>
          <a:p>
            <a:pPr eaLnBrk="1" hangingPunct="1"/>
            <a:r>
              <a:rPr lang="en-US" sz="4400" smtClean="0">
                <a:solidFill>
                  <a:schemeClr val="bg1"/>
                </a:solidFill>
              </a:rPr>
              <a:t>Mrs. Jenny Ferguson’s 6</a:t>
            </a:r>
            <a:r>
              <a:rPr lang="en-US" sz="4400" baseline="30000" smtClean="0">
                <a:solidFill>
                  <a:schemeClr val="bg1"/>
                </a:solidFill>
              </a:rPr>
              <a:t>th</a:t>
            </a:r>
            <a:r>
              <a:rPr lang="en-US" sz="4400" smtClean="0">
                <a:solidFill>
                  <a:schemeClr val="bg1"/>
                </a:solidFill>
              </a:rPr>
              <a:t> Grade Science Class</a:t>
            </a:r>
          </a:p>
        </p:txBody>
      </p:sp>
      <p:sp>
        <p:nvSpPr>
          <p:cNvPr id="15362" name="Subtitle 2"/>
          <p:cNvSpPr>
            <a:spLocks noGrp="1"/>
          </p:cNvSpPr>
          <p:nvPr>
            <p:ph type="subTitle" idx="4294967295"/>
          </p:nvPr>
        </p:nvSpPr>
        <p:spPr>
          <a:xfrm>
            <a:off x="0" y="3810000"/>
            <a:ext cx="4953000" cy="1752600"/>
          </a:xfrm>
        </p:spPr>
        <p:txBody>
          <a:bodyPr/>
          <a:lstStyle/>
          <a:p>
            <a:pPr marL="63500" indent="0" eaLnBrk="1" hangingPunct="1">
              <a:buFont typeface="Georgia" pitchFamily="18" charset="0"/>
              <a:buNone/>
            </a:pPr>
            <a:r>
              <a:rPr lang="en-US" sz="2400" smtClean="0">
                <a:solidFill>
                  <a:schemeClr val="tx2"/>
                </a:solidFill>
              </a:rPr>
              <a:t>6</a:t>
            </a:r>
            <a:r>
              <a:rPr lang="en-US" sz="2400" baseline="30000" smtClean="0">
                <a:solidFill>
                  <a:schemeClr val="tx2"/>
                </a:solidFill>
              </a:rPr>
              <a:t>th</a:t>
            </a:r>
            <a:r>
              <a:rPr lang="en-US" sz="2400" smtClean="0">
                <a:solidFill>
                  <a:schemeClr val="tx2"/>
                </a:solidFill>
              </a:rPr>
              <a:t> Grade Science VA SOLs</a:t>
            </a:r>
          </a:p>
        </p:txBody>
      </p:sp>
      <p:sp>
        <p:nvSpPr>
          <p:cNvPr id="15363" name="TextBox 8"/>
          <p:cNvSpPr txBox="1">
            <a:spLocks noChangeArrowheads="1"/>
          </p:cNvSpPr>
          <p:nvPr/>
        </p:nvSpPr>
        <p:spPr bwMode="auto">
          <a:xfrm>
            <a:off x="381000" y="5943600"/>
            <a:ext cx="1752600" cy="646113"/>
          </a:xfrm>
          <a:prstGeom prst="rect">
            <a:avLst/>
          </a:prstGeom>
          <a:noFill/>
          <a:ln w="9525">
            <a:noFill/>
            <a:miter lim="800000"/>
            <a:headEnd/>
            <a:tailEnd/>
          </a:ln>
        </p:spPr>
        <p:txBody>
          <a:bodyPr>
            <a:spAutoFit/>
          </a:bodyPr>
          <a:lstStyle/>
          <a:p>
            <a:pPr algn="ctr"/>
            <a:r>
              <a:rPr lang="en-US">
                <a:latin typeface="Georgia" pitchFamily="18" charset="0"/>
              </a:rPr>
              <a:t>Scientific Method</a:t>
            </a:r>
          </a:p>
        </p:txBody>
      </p:sp>
      <p:sp>
        <p:nvSpPr>
          <p:cNvPr id="15364" name="TextBox 10"/>
          <p:cNvSpPr txBox="1">
            <a:spLocks noChangeArrowheads="1"/>
          </p:cNvSpPr>
          <p:nvPr/>
        </p:nvSpPr>
        <p:spPr bwMode="auto">
          <a:xfrm>
            <a:off x="6858000" y="6096000"/>
            <a:ext cx="1066800" cy="369888"/>
          </a:xfrm>
          <a:prstGeom prst="rect">
            <a:avLst/>
          </a:prstGeom>
          <a:noFill/>
          <a:ln w="9525">
            <a:noFill/>
            <a:miter lim="800000"/>
            <a:headEnd/>
            <a:tailEnd/>
          </a:ln>
        </p:spPr>
        <p:txBody>
          <a:bodyPr>
            <a:spAutoFit/>
          </a:bodyPr>
          <a:lstStyle/>
          <a:p>
            <a:r>
              <a:rPr lang="en-US">
                <a:latin typeface="Georgia" pitchFamily="18" charset="0"/>
              </a:rPr>
              <a:t>Energy</a:t>
            </a:r>
          </a:p>
        </p:txBody>
      </p:sp>
      <p:sp>
        <p:nvSpPr>
          <p:cNvPr id="14" name="Rectangle 13">
            <a:hlinkClick r:id="rId2" action="ppaction://hlinksldjump"/>
          </p:cNvPr>
          <p:cNvSpPr/>
          <p:nvPr/>
        </p:nvSpPr>
        <p:spPr>
          <a:xfrm>
            <a:off x="381000" y="4724400"/>
            <a:ext cx="1676400" cy="1143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5366" name="Picture 10" descr="MC900432247[1]"/>
          <p:cNvPicPr>
            <a:picLocks noChangeAspect="1" noChangeArrowheads="1"/>
          </p:cNvPicPr>
          <p:nvPr/>
        </p:nvPicPr>
        <p:blipFill>
          <a:blip r:embed="rId3"/>
          <a:srcRect/>
          <a:stretch>
            <a:fillRect/>
          </a:stretch>
        </p:blipFill>
        <p:spPr bwMode="auto">
          <a:xfrm>
            <a:off x="6553200" y="4495800"/>
            <a:ext cx="1528763" cy="1647825"/>
          </a:xfrm>
          <a:prstGeom prst="rect">
            <a:avLst/>
          </a:prstGeom>
          <a:noFill/>
          <a:ln w="9525">
            <a:noFill/>
            <a:miter lim="800000"/>
            <a:headEnd/>
            <a:tailEnd/>
          </a:ln>
        </p:spPr>
      </p:pic>
      <p:sp>
        <p:nvSpPr>
          <p:cNvPr id="15367" name="Rectangle 11">
            <a:hlinkHover r:id="" action="ppaction://hlinkshowjump?jump=firstslide"/>
          </p:cNvPr>
          <p:cNvSpPr>
            <a:spLocks noChangeArrowheads="1"/>
          </p:cNvSpPr>
          <p:nvPr/>
        </p:nvSpPr>
        <p:spPr bwMode="auto">
          <a:xfrm>
            <a:off x="0" y="0"/>
            <a:ext cx="9144000" cy="6858000"/>
          </a:xfrm>
          <a:prstGeom prst="rect">
            <a:avLst/>
          </a:prstGeom>
          <a:noFill/>
          <a:ln w="9525">
            <a:noFill/>
            <a:miter lim="800000"/>
            <a:headEnd/>
            <a:tailEnd/>
          </a:ln>
        </p:spPr>
        <p:txBody>
          <a:bodyPr wrap="none" anchor="ctr"/>
          <a:lstStyle/>
          <a:p>
            <a:endParaRPr lang="en-US"/>
          </a:p>
        </p:txBody>
      </p:sp>
      <p:sp>
        <p:nvSpPr>
          <p:cNvPr id="15368" name="TextBox 9"/>
          <p:cNvSpPr txBox="1">
            <a:spLocks noChangeArrowheads="1"/>
          </p:cNvSpPr>
          <p:nvPr/>
        </p:nvSpPr>
        <p:spPr bwMode="auto">
          <a:xfrm>
            <a:off x="3657600" y="6172200"/>
            <a:ext cx="1447800" cy="369888"/>
          </a:xfrm>
          <a:prstGeom prst="rect">
            <a:avLst/>
          </a:prstGeom>
          <a:noFill/>
          <a:ln w="9525">
            <a:noFill/>
            <a:miter lim="800000"/>
            <a:headEnd/>
            <a:tailEnd/>
          </a:ln>
        </p:spPr>
        <p:txBody>
          <a:bodyPr>
            <a:spAutoFit/>
          </a:bodyPr>
          <a:lstStyle/>
          <a:p>
            <a:pPr algn="ctr"/>
            <a:r>
              <a:rPr lang="en-US">
                <a:latin typeface="Georgia" pitchFamily="18" charset="0"/>
              </a:rPr>
              <a:t>Astronomy</a:t>
            </a:r>
          </a:p>
        </p:txBody>
      </p:sp>
      <p:pic>
        <p:nvPicPr>
          <p:cNvPr id="15369" name="Picture 7" descr="C:\Program Files (x86)\Microsoft Office\MEDIA\CAGCAT10\j0301076.wmf">
            <a:hlinkClick r:id="rId4" action="ppaction://hlinksldjump"/>
            <a:hlinkHover r:id="rId5" action="ppaction://hlinksldjump"/>
          </p:cNvPr>
          <p:cNvPicPr>
            <a:picLocks noChangeAspect="1" noChangeArrowheads="1"/>
          </p:cNvPicPr>
          <p:nvPr/>
        </p:nvPicPr>
        <p:blipFill>
          <a:blip r:embed="rId6">
            <a:grayscl/>
          </a:blip>
          <a:srcRect/>
          <a:stretch>
            <a:fillRect/>
          </a:stretch>
        </p:blipFill>
        <p:spPr bwMode="auto">
          <a:xfrm>
            <a:off x="3581400" y="4419600"/>
            <a:ext cx="1676400" cy="1676400"/>
          </a:xfrm>
          <a:prstGeom prst="rect">
            <a:avLst/>
          </a:prstGeom>
          <a:noFill/>
          <a:ln w="9525">
            <a:noFill/>
            <a:miter lim="800000"/>
            <a:headEnd/>
            <a:tailEnd/>
          </a:ln>
        </p:spPr>
      </p:pic>
    </p:spTree>
  </p:cSld>
  <p:clrMapOvr>
    <a:masterClrMapping/>
  </p:clrMapOvr>
  <p:transition advClick="0">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ctrTitle" idx="4294967295"/>
          </p:nvPr>
        </p:nvSpPr>
        <p:spPr>
          <a:xfrm>
            <a:off x="2819400" y="533400"/>
            <a:ext cx="6172200" cy="2868613"/>
          </a:xfrm>
        </p:spPr>
        <p:txBody>
          <a:bodyPr anchor="b"/>
          <a:lstStyle/>
          <a:p>
            <a:pPr eaLnBrk="1" hangingPunct="1"/>
            <a:r>
              <a:rPr lang="en-US" sz="4400" smtClean="0">
                <a:solidFill>
                  <a:schemeClr val="bg1"/>
                </a:solidFill>
              </a:rPr>
              <a:t>Mrs. Jenny Ferguson’s 6</a:t>
            </a:r>
            <a:r>
              <a:rPr lang="en-US" sz="4400" baseline="30000" smtClean="0">
                <a:solidFill>
                  <a:schemeClr val="bg1"/>
                </a:solidFill>
              </a:rPr>
              <a:t>th</a:t>
            </a:r>
            <a:r>
              <a:rPr lang="en-US" sz="4400" smtClean="0">
                <a:solidFill>
                  <a:schemeClr val="bg1"/>
                </a:solidFill>
              </a:rPr>
              <a:t> Grade Science Class</a:t>
            </a:r>
          </a:p>
        </p:txBody>
      </p:sp>
      <p:sp>
        <p:nvSpPr>
          <p:cNvPr id="16386" name="Subtitle 2"/>
          <p:cNvSpPr>
            <a:spLocks noGrp="1"/>
          </p:cNvSpPr>
          <p:nvPr>
            <p:ph type="subTitle" idx="4294967295"/>
          </p:nvPr>
        </p:nvSpPr>
        <p:spPr>
          <a:xfrm>
            <a:off x="0" y="3810000"/>
            <a:ext cx="4953000" cy="1752600"/>
          </a:xfrm>
        </p:spPr>
        <p:txBody>
          <a:bodyPr/>
          <a:lstStyle/>
          <a:p>
            <a:pPr marL="63500" indent="0" eaLnBrk="1" hangingPunct="1">
              <a:buFont typeface="Georgia" pitchFamily="18" charset="0"/>
              <a:buNone/>
            </a:pPr>
            <a:r>
              <a:rPr lang="en-US" sz="2400" smtClean="0">
                <a:solidFill>
                  <a:schemeClr val="tx2"/>
                </a:solidFill>
              </a:rPr>
              <a:t>6</a:t>
            </a:r>
            <a:r>
              <a:rPr lang="en-US" sz="2400" baseline="30000" smtClean="0">
                <a:solidFill>
                  <a:schemeClr val="tx2"/>
                </a:solidFill>
              </a:rPr>
              <a:t>th</a:t>
            </a:r>
            <a:r>
              <a:rPr lang="en-US" sz="2400" smtClean="0">
                <a:solidFill>
                  <a:schemeClr val="tx2"/>
                </a:solidFill>
              </a:rPr>
              <a:t> Grade Science VA SOLs</a:t>
            </a:r>
          </a:p>
        </p:txBody>
      </p:sp>
      <p:sp>
        <p:nvSpPr>
          <p:cNvPr id="16387" name="TextBox 8"/>
          <p:cNvSpPr txBox="1">
            <a:spLocks noChangeArrowheads="1"/>
          </p:cNvSpPr>
          <p:nvPr/>
        </p:nvSpPr>
        <p:spPr bwMode="auto">
          <a:xfrm>
            <a:off x="381000" y="5943600"/>
            <a:ext cx="1752600" cy="646113"/>
          </a:xfrm>
          <a:prstGeom prst="rect">
            <a:avLst/>
          </a:prstGeom>
          <a:noFill/>
          <a:ln w="9525">
            <a:noFill/>
            <a:miter lim="800000"/>
            <a:headEnd/>
            <a:tailEnd/>
          </a:ln>
        </p:spPr>
        <p:txBody>
          <a:bodyPr>
            <a:spAutoFit/>
          </a:bodyPr>
          <a:lstStyle/>
          <a:p>
            <a:pPr algn="ctr"/>
            <a:r>
              <a:rPr lang="en-US">
                <a:latin typeface="Georgia" pitchFamily="18" charset="0"/>
              </a:rPr>
              <a:t>Scientific Method</a:t>
            </a:r>
          </a:p>
        </p:txBody>
      </p:sp>
      <p:sp>
        <p:nvSpPr>
          <p:cNvPr id="16388" name="TextBox 9"/>
          <p:cNvSpPr txBox="1">
            <a:spLocks noChangeArrowheads="1"/>
          </p:cNvSpPr>
          <p:nvPr/>
        </p:nvSpPr>
        <p:spPr bwMode="auto">
          <a:xfrm>
            <a:off x="3657600" y="6172200"/>
            <a:ext cx="1447800" cy="369888"/>
          </a:xfrm>
          <a:prstGeom prst="rect">
            <a:avLst/>
          </a:prstGeom>
          <a:noFill/>
          <a:ln w="9525">
            <a:noFill/>
            <a:miter lim="800000"/>
            <a:headEnd/>
            <a:tailEnd/>
          </a:ln>
        </p:spPr>
        <p:txBody>
          <a:bodyPr>
            <a:spAutoFit/>
          </a:bodyPr>
          <a:lstStyle/>
          <a:p>
            <a:pPr algn="ctr"/>
            <a:r>
              <a:rPr lang="en-US">
                <a:latin typeface="Georgia" pitchFamily="18" charset="0"/>
              </a:rPr>
              <a:t>Astronomy</a:t>
            </a:r>
          </a:p>
        </p:txBody>
      </p:sp>
      <p:sp>
        <p:nvSpPr>
          <p:cNvPr id="16389" name="TextBox 10"/>
          <p:cNvSpPr txBox="1">
            <a:spLocks noChangeArrowheads="1"/>
          </p:cNvSpPr>
          <p:nvPr/>
        </p:nvSpPr>
        <p:spPr bwMode="auto">
          <a:xfrm>
            <a:off x="6934200" y="6096000"/>
            <a:ext cx="1066800" cy="366713"/>
          </a:xfrm>
          <a:prstGeom prst="rect">
            <a:avLst/>
          </a:prstGeom>
          <a:noFill/>
          <a:ln w="9525">
            <a:noFill/>
            <a:miter lim="800000"/>
            <a:headEnd/>
            <a:tailEnd/>
          </a:ln>
        </p:spPr>
        <p:txBody>
          <a:bodyPr>
            <a:spAutoFit/>
          </a:bodyPr>
          <a:lstStyle/>
          <a:p>
            <a:r>
              <a:rPr lang="en-US">
                <a:latin typeface="Georgia" pitchFamily="18" charset="0"/>
              </a:rPr>
              <a:t>Energy</a:t>
            </a:r>
          </a:p>
        </p:txBody>
      </p:sp>
      <p:sp>
        <p:nvSpPr>
          <p:cNvPr id="14" name="Rectangle 13">
            <a:hlinkClick r:id="rId2" action="ppaction://hlinksldjump"/>
          </p:cNvPr>
          <p:cNvSpPr/>
          <p:nvPr/>
        </p:nvSpPr>
        <p:spPr>
          <a:xfrm>
            <a:off x="381000" y="4724400"/>
            <a:ext cx="1676400" cy="1143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6391" name="Picture 7" descr="C:\Program Files (x86)\Microsoft Office\MEDIA\CAGCAT10\j0301076.wmf">
            <a:hlinkHover r:id="rId3" action="ppaction://hlinksldjump"/>
          </p:cNvPr>
          <p:cNvPicPr>
            <a:picLocks noChangeAspect="1" noChangeArrowheads="1"/>
          </p:cNvPicPr>
          <p:nvPr/>
        </p:nvPicPr>
        <p:blipFill>
          <a:blip r:embed="rId4"/>
          <a:srcRect/>
          <a:stretch>
            <a:fillRect/>
          </a:stretch>
        </p:blipFill>
        <p:spPr bwMode="auto">
          <a:xfrm>
            <a:off x="3581400" y="4419600"/>
            <a:ext cx="1676400" cy="1676400"/>
          </a:xfrm>
          <a:prstGeom prst="rect">
            <a:avLst/>
          </a:prstGeom>
          <a:noFill/>
          <a:ln w="9525">
            <a:noFill/>
            <a:miter lim="800000"/>
            <a:headEnd/>
            <a:tailEnd/>
          </a:ln>
        </p:spPr>
      </p:pic>
      <p:pic>
        <p:nvPicPr>
          <p:cNvPr id="16392" name="Picture 11" descr="MC900183760[1]">
            <a:hlinkClick r:id="rId5" action="ppaction://hlinksldjump"/>
            <a:hlinkHover r:id="rId6" action="ppaction://hlinksldjump"/>
          </p:cNvPr>
          <p:cNvPicPr>
            <a:picLocks noChangeAspect="1" noChangeArrowheads="1"/>
          </p:cNvPicPr>
          <p:nvPr/>
        </p:nvPicPr>
        <p:blipFill>
          <a:blip r:embed="rId7"/>
          <a:srcRect/>
          <a:stretch>
            <a:fillRect/>
          </a:stretch>
        </p:blipFill>
        <p:spPr bwMode="auto">
          <a:xfrm>
            <a:off x="6553200" y="4343400"/>
            <a:ext cx="1676400" cy="1676400"/>
          </a:xfrm>
          <a:prstGeom prst="rect">
            <a:avLst/>
          </a:prstGeom>
          <a:noFill/>
          <a:ln w="9525">
            <a:noFill/>
            <a:miter lim="800000"/>
            <a:headEnd/>
            <a:tailEnd/>
          </a:ln>
        </p:spPr>
      </p:pic>
    </p:spTree>
  </p:cSld>
  <p:clrMapOvr>
    <a:masterClrMapping/>
  </p:clrMapOvr>
  <p:transition advClick="0">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5" descr="C:\Users\Jenny\AppData\Local\Microsoft\Windows\Temporary Internet Files\Content.IE5\QGIF8V39\MP900439199[1].jpg"/>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pic>
        <p:nvPicPr>
          <p:cNvPr id="17410" name="Picture 6" descr="C:\Users\Jenny\AppData\Local\Microsoft\Windows\Temporary Internet Files\Content.IE5\QGIF8V39\MP900439199[1].jpg"/>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17411" name="Title 1"/>
          <p:cNvSpPr>
            <a:spLocks noGrp="1"/>
          </p:cNvSpPr>
          <p:nvPr>
            <p:ph type="title"/>
          </p:nvPr>
        </p:nvSpPr>
        <p:spPr/>
        <p:txBody>
          <a:bodyPr/>
          <a:lstStyle/>
          <a:p>
            <a:pPr eaLnBrk="1" hangingPunct="1"/>
            <a:r>
              <a:rPr lang="en-US" smtClean="0"/>
              <a:t>Scientific Method</a:t>
            </a:r>
          </a:p>
        </p:txBody>
      </p:sp>
      <p:sp>
        <p:nvSpPr>
          <p:cNvPr id="19" name="Action Button: Home 18">
            <a:hlinkClick r:id="" action="ppaction://hlinkshowjump?jump=firstslide" highlightClick="1"/>
          </p:cNvPr>
          <p:cNvSpPr/>
          <p:nvPr/>
        </p:nvSpPr>
        <p:spPr>
          <a:xfrm>
            <a:off x="4267200" y="6477000"/>
            <a:ext cx="457200" cy="381000"/>
          </a:xfrm>
          <a:prstGeom prst="actionButtonHome">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a:p>
        </p:txBody>
      </p:sp>
      <p:sp>
        <p:nvSpPr>
          <p:cNvPr id="21" name="Action Button: Document 20">
            <a:hlinkClick r:id="rId4" action="ppaction://hlinksldjump" highlightClick="1"/>
          </p:cNvPr>
          <p:cNvSpPr/>
          <p:nvPr/>
        </p:nvSpPr>
        <p:spPr>
          <a:xfrm>
            <a:off x="3733800" y="3657600"/>
            <a:ext cx="1066800" cy="914400"/>
          </a:xfrm>
          <a:prstGeom prst="actionButtonDocument">
            <a:avLst/>
          </a:prstGeom>
          <a:solidFill>
            <a:schemeClr val="accent6">
              <a:lumMod val="50000"/>
            </a:schemeClr>
          </a:solidFill>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a:p>
        </p:txBody>
      </p:sp>
      <p:sp>
        <p:nvSpPr>
          <p:cNvPr id="17414" name="TextBox 21"/>
          <p:cNvSpPr txBox="1">
            <a:spLocks noChangeArrowheads="1"/>
          </p:cNvSpPr>
          <p:nvPr/>
        </p:nvSpPr>
        <p:spPr bwMode="auto">
          <a:xfrm>
            <a:off x="838200" y="2438400"/>
            <a:ext cx="6172200" cy="646113"/>
          </a:xfrm>
          <a:prstGeom prst="rect">
            <a:avLst/>
          </a:prstGeom>
          <a:noFill/>
          <a:ln w="9525">
            <a:noFill/>
            <a:miter lim="800000"/>
            <a:headEnd/>
            <a:tailEnd/>
          </a:ln>
        </p:spPr>
        <p:txBody>
          <a:bodyPr>
            <a:spAutoFit/>
          </a:bodyPr>
          <a:lstStyle/>
          <a:p>
            <a:r>
              <a:rPr lang="en-US" b="1">
                <a:latin typeface="Georgia" pitchFamily="18" charset="0"/>
              </a:rPr>
              <a:t>Scientific Investigation, Reasoning, and Logic</a:t>
            </a:r>
          </a:p>
          <a:p>
            <a:endParaRPr lang="en-US">
              <a:latin typeface="Georgia" pitchFamily="18" charset="0"/>
            </a:endParaRPr>
          </a:p>
        </p:txBody>
      </p:sp>
      <p:pic>
        <p:nvPicPr>
          <p:cNvPr id="17416" name="Picture 8">
            <a:hlinkClick r:id="" action="ppaction://media"/>
          </p:cNvPr>
          <p:cNvPicPr>
            <a:picLocks noRot="1" noChangeAspect="1" noChangeArrowheads="1"/>
          </p:cNvPicPr>
          <p:nvPr>
            <a:wavAudioFile r:embed="rId1" name="j0214098.wav"/>
          </p:nvPr>
        </p:nvPicPr>
        <p:blipFill>
          <a:blip r:embed="rId5"/>
          <a:srcRect/>
          <a:stretch>
            <a:fillRect/>
          </a:stretch>
        </p:blipFill>
        <p:spPr bwMode="auto">
          <a:xfrm>
            <a:off x="7620000" y="1752600"/>
            <a:ext cx="304800" cy="304800"/>
          </a:xfrm>
          <a:prstGeom prst="rect">
            <a:avLst/>
          </a:prstGeom>
          <a:noFill/>
          <a:ln w="9525">
            <a:noFill/>
            <a:miter lim="800000"/>
            <a:headEnd/>
            <a:tailEnd/>
          </a:ln>
        </p:spPr>
      </p:pic>
    </p:spTree>
  </p:cSld>
  <p:clrMapOvr>
    <a:masterClrMapping/>
  </p:clrMapOvr>
  <p:transition>
    <p:dissolve/>
  </p:transition>
  <p:timing>
    <p:tnLst>
      <p:par>
        <p:cTn id="1" dur="indefinite" restart="never" nodeType="tmRoot">
          <p:childTnLst>
            <p:seq concurrent="1" nextAc="seek">
              <p:cTn id="2" restart="whenNotActive" fill="hold" evtFilter="cancelBubble" nodeType="interactiveSeq">
                <p:stCondLst>
                  <p:cond evt="onClick" delay="0">
                    <p:tgtEl>
                      <p:spTgt spid="17416"/>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4745" fill="hold"/>
                                        <p:tgtEl>
                                          <p:spTgt spid="17416"/>
                                        </p:tgtEl>
                                      </p:cBhvr>
                                    </p:cmd>
                                  </p:childTnLst>
                                </p:cTn>
                              </p:par>
                            </p:childTnLst>
                          </p:cTn>
                        </p:par>
                      </p:childTnLst>
                    </p:cTn>
                  </p:par>
                </p:childTnLst>
              </p:cTn>
              <p:nextCondLst>
                <p:cond evt="onClick" delay="0">
                  <p:tgtEl>
                    <p:spTgt spid="17416"/>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7416"/>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5" descr="C:\Users\Jenny\AppData\Local\Microsoft\Windows\Temporary Internet Files\Content.IE5\QGIF8V39\MP900439199[1].jpg"/>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pic>
        <p:nvPicPr>
          <p:cNvPr id="18434" name="Picture 6" descr="C:\Users\Jenny\AppData\Local\Microsoft\Windows\Temporary Internet Files\Content.IE5\QGIF8V39\MP900439199[1].jpg"/>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8435" name="Title 1"/>
          <p:cNvSpPr>
            <a:spLocks noGrp="1"/>
          </p:cNvSpPr>
          <p:nvPr>
            <p:ph type="title"/>
          </p:nvPr>
        </p:nvSpPr>
        <p:spPr/>
        <p:txBody>
          <a:bodyPr/>
          <a:lstStyle/>
          <a:p>
            <a:pPr eaLnBrk="1" hangingPunct="1"/>
            <a:r>
              <a:rPr lang="en-US" smtClean="0"/>
              <a:t>Scientific Method</a:t>
            </a:r>
          </a:p>
        </p:txBody>
      </p:sp>
      <p:sp>
        <p:nvSpPr>
          <p:cNvPr id="18436" name="TextBox 21"/>
          <p:cNvSpPr txBox="1">
            <a:spLocks noChangeArrowheads="1"/>
          </p:cNvSpPr>
          <p:nvPr/>
        </p:nvSpPr>
        <p:spPr bwMode="auto">
          <a:xfrm>
            <a:off x="609600" y="2362200"/>
            <a:ext cx="6172200" cy="646113"/>
          </a:xfrm>
          <a:prstGeom prst="rect">
            <a:avLst/>
          </a:prstGeom>
          <a:noFill/>
          <a:ln w="9525">
            <a:noFill/>
            <a:miter lim="800000"/>
            <a:headEnd/>
            <a:tailEnd/>
          </a:ln>
        </p:spPr>
        <p:txBody>
          <a:bodyPr>
            <a:spAutoFit/>
          </a:bodyPr>
          <a:lstStyle/>
          <a:p>
            <a:r>
              <a:rPr lang="en-US" b="1">
                <a:latin typeface="Georgia" pitchFamily="18" charset="0"/>
              </a:rPr>
              <a:t>Scientific Investigation, Reasoning, and Logic</a:t>
            </a:r>
          </a:p>
          <a:p>
            <a:endParaRPr lang="en-US">
              <a:latin typeface="Georgia" pitchFamily="18" charset="0"/>
            </a:endParaRPr>
          </a:p>
        </p:txBody>
      </p:sp>
      <p:sp>
        <p:nvSpPr>
          <p:cNvPr id="8" name="Content Placeholder 2"/>
          <p:cNvSpPr>
            <a:spLocks noGrp="1"/>
          </p:cNvSpPr>
          <p:nvPr>
            <p:ph idx="1"/>
          </p:nvPr>
        </p:nvSpPr>
        <p:spPr>
          <a:xfrm>
            <a:off x="381000" y="2590800"/>
            <a:ext cx="8229600" cy="3733800"/>
          </a:xfrm>
        </p:spPr>
        <p:txBody>
          <a:bodyPr>
            <a:normAutofit fontScale="55000" lnSpcReduction="20000"/>
          </a:bodyPr>
          <a:lstStyle/>
          <a:p>
            <a:pPr marL="365760" indent="-256032" eaLnBrk="1" fontAlgn="auto" hangingPunct="1">
              <a:spcAft>
                <a:spcPts val="0"/>
              </a:spcAft>
              <a:buClr>
                <a:schemeClr val="accent3"/>
              </a:buClr>
              <a:buFont typeface="Georgia"/>
              <a:buNone/>
              <a:defRPr/>
            </a:pPr>
            <a:endParaRPr lang="en-US" b="1" dirty="0" smtClean="0"/>
          </a:p>
          <a:p>
            <a:pPr marL="365760" indent="-256032" eaLnBrk="1" fontAlgn="auto" hangingPunct="1">
              <a:spcAft>
                <a:spcPts val="0"/>
              </a:spcAft>
              <a:buClr>
                <a:schemeClr val="accent3"/>
              </a:buClr>
              <a:buFont typeface="Georgia"/>
              <a:buNone/>
              <a:defRPr/>
            </a:pPr>
            <a:r>
              <a:rPr lang="en-US" i="1" dirty="0" smtClean="0"/>
              <a:t>     SOL 6.1      The student will plan and conduct investigations in which:</a:t>
            </a:r>
          </a:p>
          <a:p>
            <a:pPr marL="365760" indent="-256032" eaLnBrk="1" fontAlgn="auto" hangingPunct="1">
              <a:spcAft>
                <a:spcPts val="0"/>
              </a:spcAft>
              <a:buClr>
                <a:schemeClr val="accent3"/>
              </a:buClr>
              <a:buFont typeface="Georgia"/>
              <a:buChar char="•"/>
              <a:defRPr/>
            </a:pPr>
            <a:r>
              <a:rPr lang="en-US" dirty="0" smtClean="0"/>
              <a:t>observations are made involving fine discrimination between similar objects and organisms;</a:t>
            </a:r>
          </a:p>
          <a:p>
            <a:pPr marL="365760" indent="-256032" eaLnBrk="1" fontAlgn="auto" hangingPunct="1">
              <a:spcAft>
                <a:spcPts val="0"/>
              </a:spcAft>
              <a:buClr>
                <a:schemeClr val="accent3"/>
              </a:buClr>
              <a:buFont typeface="Georgia"/>
              <a:buChar char="•"/>
              <a:defRPr/>
            </a:pPr>
            <a:r>
              <a:rPr lang="en-US" dirty="0" smtClean="0"/>
              <a:t>a classification system is developed based on multiple attributes;</a:t>
            </a:r>
          </a:p>
          <a:p>
            <a:pPr marL="365760" indent="-256032" eaLnBrk="1" fontAlgn="auto" hangingPunct="1">
              <a:spcAft>
                <a:spcPts val="0"/>
              </a:spcAft>
              <a:buClr>
                <a:schemeClr val="accent3"/>
              </a:buClr>
              <a:buFont typeface="Georgia"/>
              <a:buChar char="•"/>
              <a:defRPr/>
            </a:pPr>
            <a:r>
              <a:rPr lang="en-US" dirty="0" smtClean="0"/>
              <a:t>precise and approximate measurements are recorded;</a:t>
            </a:r>
          </a:p>
          <a:p>
            <a:pPr marL="365760" indent="-256032" eaLnBrk="1" fontAlgn="auto" hangingPunct="1">
              <a:spcAft>
                <a:spcPts val="0"/>
              </a:spcAft>
              <a:buClr>
                <a:schemeClr val="accent3"/>
              </a:buClr>
              <a:buFont typeface="Georgia"/>
              <a:buChar char="•"/>
              <a:defRPr/>
            </a:pPr>
            <a:r>
              <a:rPr lang="en-US" dirty="0" smtClean="0"/>
              <a:t>scale models are used to estimate distance, volume, and quantity;</a:t>
            </a:r>
          </a:p>
          <a:p>
            <a:pPr marL="365760" indent="-256032" eaLnBrk="1" fontAlgn="auto" hangingPunct="1">
              <a:spcAft>
                <a:spcPts val="0"/>
              </a:spcAft>
              <a:buClr>
                <a:schemeClr val="accent3"/>
              </a:buClr>
              <a:buFont typeface="Georgia"/>
              <a:buChar char="•"/>
              <a:defRPr/>
            </a:pPr>
            <a:r>
              <a:rPr lang="en-US" dirty="0" smtClean="0"/>
              <a:t>hypotheses are stated in ways that identify the independent (manipulated) and dependent (responding) variables;</a:t>
            </a:r>
          </a:p>
          <a:p>
            <a:pPr marL="365760" indent="-256032" eaLnBrk="1" fontAlgn="auto" hangingPunct="1">
              <a:spcAft>
                <a:spcPts val="0"/>
              </a:spcAft>
              <a:buClr>
                <a:schemeClr val="accent3"/>
              </a:buClr>
              <a:buFont typeface="Georgia"/>
              <a:buChar char="•"/>
              <a:defRPr/>
            </a:pPr>
            <a:r>
              <a:rPr lang="en-US" dirty="0" smtClean="0"/>
              <a:t>a method is devised to test the validity of predictions and inferences;</a:t>
            </a:r>
          </a:p>
          <a:p>
            <a:pPr marL="365760" indent="-256032" eaLnBrk="1" fontAlgn="auto" hangingPunct="1">
              <a:spcAft>
                <a:spcPts val="0"/>
              </a:spcAft>
              <a:buClr>
                <a:schemeClr val="accent3"/>
              </a:buClr>
              <a:buFont typeface="Georgia"/>
              <a:buChar char="•"/>
              <a:defRPr/>
            </a:pPr>
            <a:r>
              <a:rPr lang="en-US" dirty="0" smtClean="0"/>
              <a:t>one variable is manipulated over time, using many repeated trials;</a:t>
            </a:r>
          </a:p>
          <a:p>
            <a:pPr marL="365760" indent="-256032" eaLnBrk="1" fontAlgn="auto" hangingPunct="1">
              <a:spcAft>
                <a:spcPts val="0"/>
              </a:spcAft>
              <a:buClr>
                <a:schemeClr val="accent3"/>
              </a:buClr>
              <a:buFont typeface="Georgia"/>
              <a:buChar char="•"/>
              <a:defRPr/>
            </a:pPr>
            <a:r>
              <a:rPr lang="en-US" dirty="0" smtClean="0"/>
              <a:t>data are collected, recorded, analyzed, and reported using appropriate metric measurements;</a:t>
            </a:r>
          </a:p>
          <a:p>
            <a:pPr marL="365760" indent="-256032" eaLnBrk="1" fontAlgn="auto" hangingPunct="1">
              <a:spcAft>
                <a:spcPts val="0"/>
              </a:spcAft>
              <a:buClr>
                <a:schemeClr val="accent3"/>
              </a:buClr>
              <a:buFont typeface="Georgia"/>
              <a:buChar char="•"/>
              <a:defRPr/>
            </a:pPr>
            <a:r>
              <a:rPr lang="en-US" dirty="0" smtClean="0"/>
              <a:t>data are organized and communicated through graphical representation (graphs, charts, and diagrams);</a:t>
            </a:r>
          </a:p>
          <a:p>
            <a:pPr marL="365760" indent="-256032" eaLnBrk="1" fontAlgn="auto" hangingPunct="1">
              <a:spcAft>
                <a:spcPts val="0"/>
              </a:spcAft>
              <a:buClr>
                <a:schemeClr val="accent3"/>
              </a:buClr>
              <a:buFont typeface="Georgia"/>
              <a:buChar char="•"/>
              <a:defRPr/>
            </a:pPr>
            <a:r>
              <a:rPr lang="en-US" dirty="0" smtClean="0"/>
              <a:t>models are designed to explain a sequence; and</a:t>
            </a:r>
          </a:p>
          <a:p>
            <a:pPr marL="365760" indent="-256032" eaLnBrk="1" fontAlgn="auto" hangingPunct="1">
              <a:spcAft>
                <a:spcPts val="0"/>
              </a:spcAft>
              <a:buClr>
                <a:schemeClr val="accent3"/>
              </a:buClr>
              <a:buFont typeface="Georgia"/>
              <a:buChar char="•"/>
              <a:defRPr/>
            </a:pPr>
            <a:r>
              <a:rPr lang="en-US" dirty="0" smtClean="0"/>
              <a:t>an understanding of the nature of science is developed and reinforced.</a:t>
            </a:r>
          </a:p>
          <a:p>
            <a:pPr marL="658368" lvl="1" indent="-246888" eaLnBrk="1" fontAlgn="auto" hangingPunct="1">
              <a:spcAft>
                <a:spcPts val="0"/>
              </a:spcAft>
              <a:buFont typeface="Georgia"/>
              <a:buChar char="▫"/>
              <a:defRPr/>
            </a:pPr>
            <a:endParaRPr lang="en-US" dirty="0"/>
          </a:p>
        </p:txBody>
      </p:sp>
      <p:sp>
        <p:nvSpPr>
          <p:cNvPr id="19" name="Action Button: Home 18">
            <a:hlinkClick r:id="" action="ppaction://hlinkshowjump?jump=firstslide" highlightClick="1"/>
          </p:cNvPr>
          <p:cNvSpPr/>
          <p:nvPr/>
        </p:nvSpPr>
        <p:spPr>
          <a:xfrm>
            <a:off x="4267200" y="6477000"/>
            <a:ext cx="457200" cy="381000"/>
          </a:xfrm>
          <a:prstGeom prst="actionButtonHome">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Picture 3" descr="C:\Users\Jenny\AppData\Local\Microsoft\Windows\Temporary Internet Files\Content.IE5\QGIF8V39\MP900439199[1].jpg"/>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19458" name="Title 1"/>
          <p:cNvSpPr>
            <a:spLocks noGrp="1"/>
          </p:cNvSpPr>
          <p:nvPr>
            <p:ph type="title"/>
          </p:nvPr>
        </p:nvSpPr>
        <p:spPr>
          <a:xfrm>
            <a:off x="3124200" y="1066800"/>
            <a:ext cx="2743200" cy="1066800"/>
          </a:xfrm>
        </p:spPr>
        <p:txBody>
          <a:bodyPr/>
          <a:lstStyle/>
          <a:p>
            <a:pPr eaLnBrk="1" hangingPunct="1"/>
            <a:r>
              <a:rPr lang="en-US" smtClean="0"/>
              <a:t>Astronomy</a:t>
            </a:r>
          </a:p>
        </p:txBody>
      </p:sp>
      <p:pic>
        <p:nvPicPr>
          <p:cNvPr id="19459" name="Picture 2" descr="C:\Users\Jenny\AppData\Local\Microsoft\Windows\Temporary Internet Files\Content.IE5\DAVNP77U\MP900437358[1].jpg"/>
          <p:cNvPicPr>
            <a:picLocks noChangeAspect="1" noChangeArrowheads="1"/>
          </p:cNvPicPr>
          <p:nvPr/>
        </p:nvPicPr>
        <p:blipFill>
          <a:blip r:embed="rId4"/>
          <a:srcRect/>
          <a:stretch>
            <a:fillRect/>
          </a:stretch>
        </p:blipFill>
        <p:spPr bwMode="auto">
          <a:xfrm>
            <a:off x="2743200" y="2209800"/>
            <a:ext cx="3581400" cy="3581400"/>
          </a:xfrm>
          <a:prstGeom prst="rect">
            <a:avLst/>
          </a:prstGeom>
          <a:noFill/>
          <a:ln w="9525">
            <a:noFill/>
            <a:miter lim="800000"/>
            <a:headEnd/>
            <a:tailEnd/>
          </a:ln>
        </p:spPr>
      </p:pic>
      <p:sp>
        <p:nvSpPr>
          <p:cNvPr id="11" name="Action Button: Home 10">
            <a:hlinkClick r:id="" action="ppaction://hlinkshowjump?jump=firstslide" highlightClick="1"/>
          </p:cNvPr>
          <p:cNvSpPr/>
          <p:nvPr/>
        </p:nvSpPr>
        <p:spPr>
          <a:xfrm>
            <a:off x="4267200" y="6477000"/>
            <a:ext cx="457200" cy="381000"/>
          </a:xfrm>
          <a:prstGeom prst="actionButtonHome">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a:p>
        </p:txBody>
      </p:sp>
      <p:pic>
        <p:nvPicPr>
          <p:cNvPr id="19462" name="astronomy.wma">
            <a:hlinkClick r:id="" action="ppaction://media"/>
          </p:cNvPr>
          <p:cNvPicPr>
            <a:picLocks noRot="1" noChangeAspect="1" noChangeArrowheads="1"/>
          </p:cNvPicPr>
          <p:nvPr>
            <a:audioFile r:link="rId1"/>
          </p:nvPr>
        </p:nvPicPr>
        <p:blipFill>
          <a:blip r:embed="rId5"/>
          <a:srcRect/>
          <a:stretch>
            <a:fillRect/>
          </a:stretch>
        </p:blipFill>
        <p:spPr bwMode="auto">
          <a:xfrm>
            <a:off x="0" y="0"/>
            <a:ext cx="304800" cy="304800"/>
          </a:xfrm>
          <a:prstGeom prst="rect">
            <a:avLst/>
          </a:prstGeom>
          <a:noFill/>
          <a:ln w="9525">
            <a:noFill/>
            <a:miter lim="800000"/>
            <a:headEnd/>
            <a:tailEnd/>
          </a:ln>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169" fill="hold"/>
                                        <p:tgtEl>
                                          <p:spTgt spid="1946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9462"/>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4" descr="C:\Users\Jenny\AppData\Local\Microsoft\Windows\Temporary Internet Files\Content.IE5\QGIF8V39\MP900439199[1].jpg"/>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20482" name="Title 1"/>
          <p:cNvSpPr>
            <a:spLocks noGrp="1"/>
          </p:cNvSpPr>
          <p:nvPr>
            <p:ph type="title"/>
          </p:nvPr>
        </p:nvSpPr>
        <p:spPr>
          <a:xfrm>
            <a:off x="914400" y="381000"/>
            <a:ext cx="8229600" cy="1066800"/>
          </a:xfrm>
        </p:spPr>
        <p:txBody>
          <a:bodyPr/>
          <a:lstStyle/>
          <a:p>
            <a:pPr eaLnBrk="1" hangingPunct="1"/>
            <a:r>
              <a:rPr lang="en-US" smtClean="0"/>
              <a:t>Energy</a:t>
            </a:r>
          </a:p>
        </p:txBody>
      </p:sp>
      <p:sp>
        <p:nvSpPr>
          <p:cNvPr id="20483" name="Content Placeholder 2"/>
          <p:cNvSpPr>
            <a:spLocks noGrp="1"/>
          </p:cNvSpPr>
          <p:nvPr>
            <p:ph idx="1"/>
          </p:nvPr>
        </p:nvSpPr>
        <p:spPr>
          <a:xfrm>
            <a:off x="304800" y="1371600"/>
            <a:ext cx="6705600" cy="5029200"/>
          </a:xfrm>
        </p:spPr>
        <p:txBody>
          <a:bodyPr/>
          <a:lstStyle/>
          <a:p>
            <a:pPr eaLnBrk="1" hangingPunct="1">
              <a:lnSpc>
                <a:spcPct val="80000"/>
              </a:lnSpc>
              <a:buFont typeface="Georgia" pitchFamily="18" charset="0"/>
              <a:buNone/>
            </a:pPr>
            <a:r>
              <a:rPr lang="en-US" sz="1500" b="1" smtClean="0"/>
              <a:t>Force, Motion, and Energy</a:t>
            </a:r>
          </a:p>
          <a:p>
            <a:pPr eaLnBrk="1" hangingPunct="1">
              <a:lnSpc>
                <a:spcPct val="80000"/>
              </a:lnSpc>
              <a:buFont typeface="Georgia" pitchFamily="18" charset="0"/>
              <a:buNone/>
            </a:pPr>
            <a:endParaRPr lang="en-US" sz="1500" b="1" smtClean="0"/>
          </a:p>
          <a:p>
            <a:pPr eaLnBrk="1" hangingPunct="1">
              <a:lnSpc>
                <a:spcPct val="80000"/>
              </a:lnSpc>
              <a:buFont typeface="Georgia" pitchFamily="18" charset="0"/>
              <a:buNone/>
            </a:pPr>
            <a:r>
              <a:rPr lang="en-US" sz="1500" smtClean="0"/>
              <a:t>	</a:t>
            </a:r>
          </a:p>
          <a:p>
            <a:pPr eaLnBrk="1" hangingPunct="1">
              <a:lnSpc>
                <a:spcPct val="80000"/>
              </a:lnSpc>
              <a:buFont typeface="Georgia" pitchFamily="18" charset="0"/>
              <a:buNone/>
            </a:pPr>
            <a:endParaRPr lang="en-US" sz="1500" i="1" smtClean="0"/>
          </a:p>
          <a:p>
            <a:pPr eaLnBrk="1" hangingPunct="1">
              <a:lnSpc>
                <a:spcPct val="80000"/>
              </a:lnSpc>
            </a:pPr>
            <a:r>
              <a:rPr lang="en-US" sz="1500" smtClean="0"/>
              <a:t>potential and kinetic energy;</a:t>
            </a:r>
          </a:p>
          <a:p>
            <a:pPr eaLnBrk="1" hangingPunct="1">
              <a:lnSpc>
                <a:spcPct val="80000"/>
              </a:lnSpc>
            </a:pPr>
            <a:r>
              <a:rPr lang="en-US" sz="1500" smtClean="0"/>
              <a:t>the role of the sun in the formation of most energy sources on Earth;</a:t>
            </a:r>
          </a:p>
          <a:p>
            <a:pPr eaLnBrk="1" hangingPunct="1">
              <a:lnSpc>
                <a:spcPct val="80000"/>
              </a:lnSpc>
            </a:pPr>
            <a:r>
              <a:rPr lang="en-US" sz="1500" smtClean="0"/>
              <a:t>nonrenewable energy sources (fossil fuels including petroleum, natural gas, and coal);</a:t>
            </a:r>
          </a:p>
          <a:p>
            <a:pPr eaLnBrk="1" hangingPunct="1">
              <a:lnSpc>
                <a:spcPct val="80000"/>
              </a:lnSpc>
            </a:pPr>
            <a:r>
              <a:rPr lang="en-US" sz="1500" smtClean="0"/>
              <a:t>renewable energy sources (wood, wind, hydro, geothermal, tidal, and solar); and</a:t>
            </a:r>
          </a:p>
          <a:p>
            <a:pPr eaLnBrk="1" hangingPunct="1">
              <a:lnSpc>
                <a:spcPct val="80000"/>
              </a:lnSpc>
            </a:pPr>
            <a:r>
              <a:rPr lang="en-US" sz="1500" smtClean="0"/>
              <a:t>energy transformations (heat/light to mechanical, chemical, and electrical energy).</a:t>
            </a:r>
          </a:p>
          <a:p>
            <a:pPr eaLnBrk="1" hangingPunct="1">
              <a:lnSpc>
                <a:spcPct val="80000"/>
              </a:lnSpc>
              <a:buFont typeface="Georgia" pitchFamily="18" charset="0"/>
              <a:buNone/>
            </a:pPr>
            <a:endParaRPr lang="en-US" sz="1500" i="1" smtClean="0"/>
          </a:p>
          <a:p>
            <a:pPr eaLnBrk="1" hangingPunct="1">
              <a:lnSpc>
                <a:spcPct val="80000"/>
              </a:lnSpc>
              <a:buFont typeface="Georgia" pitchFamily="18" charset="0"/>
              <a:buNone/>
            </a:pPr>
            <a:r>
              <a:rPr lang="en-US" sz="1500" i="1" smtClean="0"/>
              <a:t>	SOL 6.3   The student will investigate and understand the role of solar energy in driving most natural processes within the atmosphere, the hydrosphere, and on the Earth’s surface. Key concepts include:</a:t>
            </a:r>
          </a:p>
          <a:p>
            <a:pPr eaLnBrk="1" hangingPunct="1">
              <a:lnSpc>
                <a:spcPct val="80000"/>
              </a:lnSpc>
            </a:pPr>
            <a:r>
              <a:rPr lang="en-US" sz="1500" smtClean="0"/>
              <a:t>the Earth’s energy budget;</a:t>
            </a:r>
          </a:p>
          <a:p>
            <a:pPr eaLnBrk="1" hangingPunct="1">
              <a:lnSpc>
                <a:spcPct val="80000"/>
              </a:lnSpc>
            </a:pPr>
            <a:r>
              <a:rPr lang="en-US" sz="1500" smtClean="0"/>
              <a:t>the role of radiation and convection in the distribution of energy;</a:t>
            </a:r>
          </a:p>
          <a:p>
            <a:pPr eaLnBrk="1" hangingPunct="1">
              <a:lnSpc>
                <a:spcPct val="80000"/>
              </a:lnSpc>
            </a:pPr>
            <a:r>
              <a:rPr lang="en-US" sz="1500" smtClean="0"/>
              <a:t>the motion of the atmosphere and the oceans;</a:t>
            </a:r>
          </a:p>
          <a:p>
            <a:pPr eaLnBrk="1" hangingPunct="1">
              <a:lnSpc>
                <a:spcPct val="80000"/>
              </a:lnSpc>
            </a:pPr>
            <a:r>
              <a:rPr lang="en-US" sz="1500" smtClean="0"/>
              <a:t>cloud formation; and</a:t>
            </a:r>
          </a:p>
          <a:p>
            <a:pPr eaLnBrk="1" hangingPunct="1">
              <a:lnSpc>
                <a:spcPct val="80000"/>
              </a:lnSpc>
            </a:pPr>
            <a:r>
              <a:rPr lang="en-US" sz="1500" smtClean="0"/>
              <a:t>the role of heat energy in weather-related phenomena including thunderstorms and hurricanes.</a:t>
            </a:r>
          </a:p>
          <a:p>
            <a:pPr eaLnBrk="1" hangingPunct="1">
              <a:lnSpc>
                <a:spcPct val="80000"/>
              </a:lnSpc>
            </a:pPr>
            <a:endParaRPr lang="en-US" sz="1500" smtClean="0"/>
          </a:p>
        </p:txBody>
      </p:sp>
      <p:pic>
        <p:nvPicPr>
          <p:cNvPr id="20484" name="Picture 3" descr="C:\Users\Jenny\AppData\Local\Microsoft\Windows\Temporary Internet Files\Content.IE5\QGIF8V39\MC900432247[1].wmf"/>
          <p:cNvPicPr>
            <a:picLocks noChangeAspect="1" noChangeArrowheads="1"/>
          </p:cNvPicPr>
          <p:nvPr/>
        </p:nvPicPr>
        <p:blipFill>
          <a:blip r:embed="rId4"/>
          <a:srcRect/>
          <a:stretch>
            <a:fillRect/>
          </a:stretch>
        </p:blipFill>
        <p:spPr bwMode="auto">
          <a:xfrm>
            <a:off x="7162800" y="4800600"/>
            <a:ext cx="1670050" cy="1800225"/>
          </a:xfrm>
          <a:prstGeom prst="rect">
            <a:avLst/>
          </a:prstGeom>
          <a:noFill/>
          <a:ln w="9525">
            <a:noFill/>
            <a:miter lim="800000"/>
            <a:headEnd/>
            <a:tailEnd/>
          </a:ln>
        </p:spPr>
      </p:pic>
      <p:sp>
        <p:nvSpPr>
          <p:cNvPr id="10" name="Action Button: Home 9">
            <a:hlinkClick r:id="" action="ppaction://hlinkshowjump?jump=firstslide" highlightClick="1"/>
          </p:cNvPr>
          <p:cNvSpPr/>
          <p:nvPr/>
        </p:nvSpPr>
        <p:spPr>
          <a:xfrm>
            <a:off x="4267200" y="6477000"/>
            <a:ext cx="457200" cy="381000"/>
          </a:xfrm>
          <a:prstGeom prst="actionButtonHome">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a:p>
        </p:txBody>
      </p:sp>
      <p:sp>
        <p:nvSpPr>
          <p:cNvPr id="20486" name="Rectangle 9"/>
          <p:cNvSpPr>
            <a:spLocks noChangeArrowheads="1"/>
          </p:cNvSpPr>
          <p:nvPr/>
        </p:nvSpPr>
        <p:spPr bwMode="auto">
          <a:xfrm>
            <a:off x="685800" y="1600200"/>
            <a:ext cx="5486400" cy="730250"/>
          </a:xfrm>
          <a:prstGeom prst="rect">
            <a:avLst/>
          </a:prstGeom>
          <a:noFill/>
          <a:ln w="9525">
            <a:noFill/>
            <a:miter lim="800000"/>
            <a:headEnd/>
            <a:tailEnd/>
          </a:ln>
        </p:spPr>
        <p:txBody>
          <a:bodyPr>
            <a:spAutoFit/>
          </a:bodyPr>
          <a:lstStyle/>
          <a:p>
            <a:r>
              <a:rPr lang="en-US" sz="1400" i="1">
                <a:latin typeface="Georgia" pitchFamily="18" charset="0"/>
              </a:rPr>
              <a:t>SOL</a:t>
            </a:r>
            <a:r>
              <a:rPr lang="en-US" sz="1400">
                <a:latin typeface="Georgia" pitchFamily="18" charset="0"/>
              </a:rPr>
              <a:t> </a:t>
            </a:r>
            <a:r>
              <a:rPr lang="en-US" sz="1400" i="1">
                <a:latin typeface="Georgia" pitchFamily="18" charset="0"/>
              </a:rPr>
              <a:t>6.2   The student will investigate and understand basic sources of energy, their origins, transformations, and uses. Key concepts include:</a:t>
            </a:r>
          </a:p>
        </p:txBody>
      </p:sp>
      <p:pic>
        <p:nvPicPr>
          <p:cNvPr id="20491" name="energy.asf">
            <a:hlinkClick r:id="" action="ppaction://media"/>
          </p:cNvPr>
          <p:cNvPicPr>
            <a:picLocks noRot="1" noChangeAspect="1" noChangeArrowheads="1"/>
          </p:cNvPicPr>
          <p:nvPr>
            <a:videoFile r:link="rId1"/>
          </p:nvPr>
        </p:nvPicPr>
        <p:blipFill>
          <a:blip r:embed="rId5"/>
          <a:srcRect/>
          <a:stretch>
            <a:fillRect/>
          </a:stretch>
        </p:blipFill>
        <p:spPr bwMode="auto">
          <a:xfrm>
            <a:off x="5943600" y="0"/>
            <a:ext cx="3200400" cy="2400300"/>
          </a:xfrm>
          <a:prstGeom prst="rect">
            <a:avLst/>
          </a:prstGeom>
          <a:noFill/>
          <a:ln w="9525">
            <a:noFill/>
            <a:miter lim="800000"/>
            <a:headEnd/>
            <a:tailEnd/>
          </a:ln>
        </p:spPr>
      </p:pic>
    </p:spTree>
  </p:cSld>
  <p:clrMapOvr>
    <a:masterClrMapping/>
  </p:clrMapOvr>
  <p:transition>
    <p:dissolve/>
  </p:transition>
  <p:timing>
    <p:tnLst>
      <p:par>
        <p:cTn id="1" dur="indefinite" restart="never" nodeType="tmRoot">
          <p:childTnLst>
            <p:seq concurrent="1" nextAc="seek">
              <p:cTn id="2" restart="whenNotActive" fill="hold" evtFilter="cancelBubble" nodeType="interactiveSeq">
                <p:stCondLst>
                  <p:cond evt="onClick" delay="0">
                    <p:tgtEl>
                      <p:spTgt spid="20491"/>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20491"/>
                                        </p:tgtEl>
                                      </p:cBhvr>
                                    </p:cmd>
                                  </p:childTnLst>
                                </p:cTn>
                              </p:par>
                            </p:childTnLst>
                          </p:cTn>
                        </p:par>
                      </p:childTnLst>
                    </p:cTn>
                  </p:par>
                </p:childTnLst>
              </p:cTn>
              <p:nextCondLst>
                <p:cond evt="onClick" delay="0">
                  <p:tgtEl>
                    <p:spTgt spid="20491"/>
                  </p:tgtEl>
                </p:cond>
              </p:nextCondLst>
            </p:seq>
            <p:video>
              <p:cMediaNode>
                <p:cTn id="7" fill="hold" display="0">
                  <p:stCondLst>
                    <p:cond delay="indefinite"/>
                  </p:stCondLst>
                  <p:endCondLst>
                    <p:cond evt="onNext" delay="0">
                      <p:tgtEl>
                        <p:sldTgt/>
                      </p:tgtEl>
                    </p:cond>
                    <p:cond evt="onPrev" delay="0">
                      <p:tgtEl>
                        <p:sldTgt/>
                      </p:tgtEl>
                    </p:cond>
                  </p:endCondLst>
                </p:cTn>
                <p:tgtEl>
                  <p:spTgt spid="20491"/>
                </p:tgtEl>
              </p:cMediaNode>
            </p:video>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334</TotalTime>
  <Words>347</Words>
  <Application>Microsoft Office PowerPoint</Application>
  <PresentationFormat>On-screen Show (4:3)</PresentationFormat>
  <Paragraphs>56</Paragraphs>
  <Slides>8</Slides>
  <Notes>0</Notes>
  <HiddenSlides>0</HiddenSlides>
  <MMClips>3</MMClips>
  <ScaleCrop>false</ScaleCrop>
  <HeadingPairs>
    <vt:vector size="6" baseType="variant">
      <vt:variant>
        <vt:lpstr>Fonts Used</vt:lpstr>
      </vt:variant>
      <vt:variant>
        <vt:i4>5</vt:i4>
      </vt:variant>
      <vt:variant>
        <vt:lpstr>Design Template</vt:lpstr>
      </vt:variant>
      <vt:variant>
        <vt:i4>4</vt:i4>
      </vt:variant>
      <vt:variant>
        <vt:lpstr>Slide Titles</vt:lpstr>
      </vt:variant>
      <vt:variant>
        <vt:i4>8</vt:i4>
      </vt:variant>
    </vt:vector>
  </HeadingPairs>
  <TitlesOfParts>
    <vt:vector size="17" baseType="lpstr">
      <vt:lpstr>Arial</vt:lpstr>
      <vt:lpstr>Trebuchet MS</vt:lpstr>
      <vt:lpstr>Georgia</vt:lpstr>
      <vt:lpstr>Wingdings 2</vt:lpstr>
      <vt:lpstr>Calibri</vt:lpstr>
      <vt:lpstr>Urban</vt:lpstr>
      <vt:lpstr>Urban</vt:lpstr>
      <vt:lpstr>Urban</vt:lpstr>
      <vt:lpstr>Urban</vt:lpstr>
      <vt:lpstr>Mrs. Jenny Ferguson’s 6th Grade Science Class</vt:lpstr>
      <vt:lpstr>Mrs. Jenny Ferguson’s 6th Grade Science Class</vt:lpstr>
      <vt:lpstr>Mrs. Jenny Ferguson’s 6th Grade Science Class</vt:lpstr>
      <vt:lpstr>Mrs. Jenny Ferguson’s 6th Grade Science Class</vt:lpstr>
      <vt:lpstr>Scientific Method</vt:lpstr>
      <vt:lpstr>Scientific Method</vt:lpstr>
      <vt:lpstr>Astronomy</vt:lpstr>
      <vt:lpstr>Energy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Mrs. Ferguson’s 6th Grade Science Class</dc:title>
  <dc:creator>Jenny</dc:creator>
  <cp:lastModifiedBy>Jenny</cp:lastModifiedBy>
  <cp:revision>30</cp:revision>
  <dcterms:created xsi:type="dcterms:W3CDTF">2012-03-20T19:05:37Z</dcterms:created>
  <dcterms:modified xsi:type="dcterms:W3CDTF">2012-03-24T16:12:44Z</dcterms:modified>
</cp:coreProperties>
</file>